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2" r:id="rId5"/>
    <p:sldMasterId id="2147483743" r:id="rId6"/>
    <p:sldMasterId id="2147483744" r:id="rId7"/>
    <p:sldMasterId id="214748374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Lst>
  <p:sldSz cy="5143500" cx="9144000"/>
  <p:notesSz cx="6858000" cy="9144000"/>
  <p:embeddedFontLst>
    <p:embeddedFont>
      <p:font typeface="Proxima Nova"/>
      <p:regular r:id="rId20"/>
      <p:bold r:id="rId21"/>
      <p:italic r:id="rId22"/>
      <p:boldItalic r:id="rId23"/>
    </p:embeddedFont>
    <p:embeddedFont>
      <p:font typeface="Nunito"/>
      <p:regular r:id="rId24"/>
      <p:bold r:id="rId25"/>
      <p:italic r:id="rId26"/>
      <p:boldItalic r:id="rId27"/>
    </p:embeddedFont>
    <p:embeddedFont>
      <p:font typeface="Outfit ExtraBold"/>
      <p:bold r:id="rId28"/>
    </p:embeddedFont>
    <p:embeddedFont>
      <p:font typeface="Poppins Light"/>
      <p:regular r:id="rId29"/>
      <p:bold r:id="rId30"/>
      <p:italic r:id="rId31"/>
      <p:boldItalic r:id="rId32"/>
    </p:embeddedFont>
    <p:embeddedFont>
      <p:font typeface="Outfit SemiBold"/>
      <p:regular r:id="rId33"/>
      <p:bold r:id="rId34"/>
    </p:embeddedFont>
    <p:embeddedFont>
      <p:font typeface="Poppins"/>
      <p:regular r:id="rId35"/>
      <p:bold r:id="rId36"/>
      <p:italic r:id="rId37"/>
      <p:boldItalic r:id="rId38"/>
    </p:embeddedFont>
    <p:embeddedFont>
      <p:font typeface="Outfit Light"/>
      <p:regular r:id="rId39"/>
      <p:bold r:id="rId40"/>
    </p:embeddedFont>
    <p:embeddedFont>
      <p:font typeface="Outfit"/>
      <p:regular r:id="rId41"/>
      <p:bold r:id="rId42"/>
    </p:embeddedFont>
    <p:embeddedFont>
      <p:font typeface="Zilla Slab Medium"/>
      <p:bold r:id="rId43"/>
    </p:embeddedFont>
    <p:embeddedFont>
      <p:font typeface="Sora ExtraBold"/>
      <p:bold r:id="rId44"/>
    </p:embeddedFont>
    <p:embeddedFont>
      <p:font typeface="Outfit Medium"/>
      <p:regular r:id="rId45"/>
      <p:bold r:id="rId46"/>
    </p:embeddedFont>
    <p:embeddedFont>
      <p:font typeface="Zilla Slab"/>
      <p:regular r:id="rId47"/>
      <p:bold r:id="rId48"/>
      <p: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1C5DE9-5683-4F0D-A084-B5A2DE7A295B}">
  <a:tblStyle styleId="{621C5DE9-5683-4F0D-A084-B5A2DE7A295B}" styleName="Table_0">
    <a:wholeTbl>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b="off" i="off"/>
    </a:band1H>
    <a:band2H>
      <a:tcTxStyle b="off" i="off"/>
      <a:tcStyle>
        <a:fill>
          <a:solidFill>
            <a:srgbClr val="E3E5E8"/>
          </a:solidFill>
        </a:fill>
      </a:tcStyle>
    </a:band2H>
    <a:band1V>
      <a:tcTxStyle b="off" i="off"/>
    </a:band1V>
    <a:band2V>
      <a:tcTxStyle b="off" i="off"/>
    </a:band2V>
    <a:lastCol>
      <a:tcTxStyle b="off" i="off"/>
    </a:lastCol>
    <a:firstCol>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76B9"/>
          </a:solidFill>
        </a:fill>
      </a:tcStyle>
    </a:firstCol>
    <a:lastRow>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b="off" i="off"/>
    </a:seCell>
    <a:swCell>
      <a:tcTxStyle b="off" i="off"/>
    </a:swCell>
    <a:firstRow>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4C7F"/>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font" Target="fonts/ProximaNova-regular.fntdata"/><Relationship Id="rId21" Type="http://schemas.openxmlformats.org/officeDocument/2006/relationships/font" Target="fonts/ProximaNova-bold.fntdata"/><Relationship Id="rId22" Type="http://schemas.openxmlformats.org/officeDocument/2006/relationships/font" Target="fonts/ProximaNova-italic.fntdata"/><Relationship Id="rId23" Type="http://schemas.openxmlformats.org/officeDocument/2006/relationships/font" Target="fonts/ProximaNova-boldItalic.fntdata"/><Relationship Id="rId24" Type="http://schemas.openxmlformats.org/officeDocument/2006/relationships/font" Target="fonts/Nunito-regular.fntdata"/><Relationship Id="rId25" Type="http://schemas.openxmlformats.org/officeDocument/2006/relationships/font" Target="fonts/Nunito-bold.fntdata"/><Relationship Id="rId26" Type="http://schemas.openxmlformats.org/officeDocument/2006/relationships/font" Target="fonts/Nunito-italic.fntdata"/><Relationship Id="rId27" Type="http://schemas.openxmlformats.org/officeDocument/2006/relationships/font" Target="fonts/Nunito-boldItalic.fntdata"/><Relationship Id="rId28" Type="http://schemas.openxmlformats.org/officeDocument/2006/relationships/font" Target="fonts/OutfitExtraBold-bold.fntdata"/><Relationship Id="rId29" Type="http://schemas.openxmlformats.org/officeDocument/2006/relationships/font" Target="fonts/PoppinsLight-regular.fntdata"/><Relationship Id="rId30" Type="http://schemas.openxmlformats.org/officeDocument/2006/relationships/font" Target="fonts/PoppinsLight-bold.fntdata"/><Relationship Id="rId31" Type="http://schemas.openxmlformats.org/officeDocument/2006/relationships/font" Target="fonts/PoppinsLight-italic.fntdata"/><Relationship Id="rId32" Type="http://schemas.openxmlformats.org/officeDocument/2006/relationships/font" Target="fonts/PoppinsLight-boldItalic.fntdata"/><Relationship Id="rId33" Type="http://schemas.openxmlformats.org/officeDocument/2006/relationships/font" Target="fonts/OutfitSemiBold-regular.fntdata"/><Relationship Id="rId34" Type="http://schemas.openxmlformats.org/officeDocument/2006/relationships/font" Target="fonts/OutfitSemiBold-bold.fntdata"/><Relationship Id="rId35" Type="http://schemas.openxmlformats.org/officeDocument/2006/relationships/font" Target="fonts/Poppins-regular.fntdata"/><Relationship Id="rId36" Type="http://schemas.openxmlformats.org/officeDocument/2006/relationships/font" Target="fonts/Poppins-bold.fntdata"/><Relationship Id="rId37" Type="http://schemas.openxmlformats.org/officeDocument/2006/relationships/font" Target="fonts/Poppins-italic.fntdata"/><Relationship Id="rId38" Type="http://schemas.openxmlformats.org/officeDocument/2006/relationships/font" Target="fonts/Poppins-boldItalic.fntdata"/><Relationship Id="rId39" Type="http://schemas.openxmlformats.org/officeDocument/2006/relationships/font" Target="fonts/OutfitLight-regular.fntdata"/><Relationship Id="rId40" Type="http://schemas.openxmlformats.org/officeDocument/2006/relationships/font" Target="fonts/OutfitLight-bold.fntdata"/><Relationship Id="rId41" Type="http://schemas.openxmlformats.org/officeDocument/2006/relationships/font" Target="fonts/Outfit-regular.fntdata"/><Relationship Id="rId42" Type="http://schemas.openxmlformats.org/officeDocument/2006/relationships/font" Target="fonts/Outfit-bold.fntdata"/><Relationship Id="rId43" Type="http://schemas.openxmlformats.org/officeDocument/2006/relationships/font" Target="fonts/ZillaSlabMedium-bold.fntdata"/><Relationship Id="rId44" Type="http://schemas.openxmlformats.org/officeDocument/2006/relationships/font" Target="fonts/SoraExtraBold-bold.fntdata"/><Relationship Id="rId45" Type="http://schemas.openxmlformats.org/officeDocument/2006/relationships/font" Target="fonts/OutfitMedium-regular.fntdata"/><Relationship Id="rId46" Type="http://schemas.openxmlformats.org/officeDocument/2006/relationships/font" Target="fonts/OutfitMedium-bold.fntdata"/><Relationship Id="rId47" Type="http://schemas.openxmlformats.org/officeDocument/2006/relationships/font" Target="fonts/ZillaSlab-regular.fntdata"/><Relationship Id="rId48" Type="http://schemas.openxmlformats.org/officeDocument/2006/relationships/font" Target="fonts/ZillaSlab-bold.fntdata"/><Relationship Id="rId49" Type="http://schemas.openxmlformats.org/officeDocument/2006/relationships/font" Target="fonts/ZillaSlab-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b1db169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b1db169c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b2edaed4cb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7" name="Google Shape;737;g2b2edaed4cb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b1db169c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r>
              <a:t>Resumen rápido del anterior seminario web sobre el poder de los registros y credenciales por el Dr. Pramod Varma. La santa trinidad que forma la base de una economía digital inclusiva. ¿Y si pudiera probar quién soy y llevar conmigo lo que tengo donde lo necesite? Eso me permitiría realizar transacciones sin problemas. Ya hemos visto cómo el dinero hoy en día no necesita ser llevado en forma de billetes impresos, más bien podemos pagar utilizando los medios digitales disponibles para nosotros.</a:t>
            </a:r>
          </a:p>
          <a:p/>
          <a:p>
            <a:r>
              <a:t>Quién Soy - suena obvio que las identidades digitales son para las personas, pero también son para organizaciones y cosas. Por ejemplo, tenemos identificaciones de empresas, números de matrícula de vehículos, así como identificaciones profesionales, identificaciones de estudiantes, etc. para individuos.</a:t>
            </a:r>
          </a:p>
          <a:p/>
          <a:p>
            <a:r>
              <a:t>Lo que Tengo - son esencialmente activos y credenciales que tengo. Esto nuevamente parece obvio para que los individuos tengan activos como dinero, certificados, registros de propiedad, credenciales, tokens, vales. Los activos digitales en el contexto de las organizaciones podrían ser un certificado de crédito de carbono, cumplimiento de normas de la industria, una afiliación gubernamental a una escuela u hospital, etc. Y para las cosas, tomemos el ejemplo de un automóvil que tiene un certificado de clearance de contaminación o la clasificación energética de un electrodoméstico.</a:t>
            </a:r>
          </a:p>
          <a:p/>
          <a:p>
            <a:r>
              <a:t>Y cuando podemos compartir y confiar fácilmente en la identidad y sus activos, podemos desbloquear tantas transacciones con alta confianza y bajo costo.</a:t>
            </a:r>
          </a:p>
        </p:txBody>
      </p:sp>
      <p:sp>
        <p:nvSpPr>
          <p:cNvPr id="590" name="Google Shape;590;g2b1db169c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1db169c5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1db169c5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b1db169c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b1db169c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66c2e63ad_0_74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0" name="Google Shape;670;g2666c2e63ad_0_7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66c2e63ad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66c2e63ad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66c2e63ad_0_7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66c2e63ad_0_7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b7b57ca67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b7b57ca67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b7b57ca670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b7b57ca670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50" name="Shape 50"/>
        <p:cNvGrpSpPr/>
        <p:nvPr/>
      </p:nvGrpSpPr>
      <p:grpSpPr>
        <a:xfrm>
          <a:off x="0" y="0"/>
          <a:ext cx="0" cy="0"/>
          <a:chOff x="0" y="0"/>
          <a:chExt cx="0" cy="0"/>
        </a:xfrm>
      </p:grpSpPr>
      <p:sp>
        <p:nvSpPr>
          <p:cNvPr id="51" name="Google Shape;51;p13"/>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52" name="Google Shape;52;p13"/>
          <p:cNvSpPr txBox="1"/>
          <p:nvPr>
            <p:ph type="title"/>
          </p:nvPr>
        </p:nvSpPr>
        <p:spPr>
          <a:xfrm>
            <a:off x="5178050" y="916325"/>
            <a:ext cx="3393300" cy="1141200"/>
          </a:xfrm>
          <a:prstGeom prst="rect">
            <a:avLst/>
          </a:prstGeom>
        </p:spPr>
        <p:txBody>
          <a:bodyPr anchorCtr="0" anchor="t" bIns="91425" lIns="91425" spcFirstLastPara="1" rIns="91425" wrap="square" tIns="91425">
            <a:norm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53" name="Google Shape;53;p13"/>
          <p:cNvSpPr txBox="1"/>
          <p:nvPr>
            <p:ph idx="1" type="body"/>
          </p:nvPr>
        </p:nvSpPr>
        <p:spPr>
          <a:xfrm>
            <a:off x="5178075" y="2576075"/>
            <a:ext cx="3440400" cy="22821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4" name="Google Shape;54;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57" name="Google Shape;57;p14"/>
          <p:cNvSpPr/>
          <p:nvPr/>
        </p:nvSpPr>
        <p:spPr>
          <a:xfrm>
            <a:off x="5831034" y="1430923"/>
            <a:ext cx="2043000" cy="20430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8" name="Google Shape;58;p14"/>
          <p:cNvSpPr/>
          <p:nvPr/>
        </p:nvSpPr>
        <p:spPr>
          <a:xfrm>
            <a:off x="5960186" y="1560077"/>
            <a:ext cx="1784700" cy="17847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9" name="Google Shape;59;p14"/>
          <p:cNvSpPr/>
          <p:nvPr/>
        </p:nvSpPr>
        <p:spPr>
          <a:xfrm>
            <a:off x="3409794" y="1431457"/>
            <a:ext cx="2041800" cy="20418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0" name="Google Shape;60;p14"/>
          <p:cNvSpPr/>
          <p:nvPr/>
        </p:nvSpPr>
        <p:spPr>
          <a:xfrm>
            <a:off x="998398" y="1431457"/>
            <a:ext cx="2041800" cy="20418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1" name="Google Shape;61;p14"/>
          <p:cNvSpPr/>
          <p:nvPr/>
        </p:nvSpPr>
        <p:spPr>
          <a:xfrm>
            <a:off x="3434479" y="1450954"/>
            <a:ext cx="2002800" cy="2002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2" name="Google Shape;62;p14"/>
          <p:cNvSpPr/>
          <p:nvPr/>
        </p:nvSpPr>
        <p:spPr>
          <a:xfrm>
            <a:off x="1017894" y="1450954"/>
            <a:ext cx="2002800" cy="2002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3" name="Google Shape;63;p14"/>
          <p:cNvSpPr txBox="1"/>
          <p:nvPr>
            <p:ph type="title"/>
          </p:nvPr>
        </p:nvSpPr>
        <p:spPr>
          <a:xfrm>
            <a:off x="135295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4" name="Google Shape;64;p14"/>
          <p:cNvSpPr txBox="1"/>
          <p:nvPr>
            <p:ph idx="2" type="title"/>
          </p:nvPr>
        </p:nvSpPr>
        <p:spPr>
          <a:xfrm>
            <a:off x="3833851"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5" name="Google Shape;65;p14"/>
          <p:cNvSpPr txBox="1"/>
          <p:nvPr>
            <p:ph idx="3" type="title"/>
          </p:nvPr>
        </p:nvSpPr>
        <p:spPr>
          <a:xfrm>
            <a:off x="617573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6" name="Google Shape;66;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 name="Shape 67"/>
        <p:cNvGrpSpPr/>
        <p:nvPr/>
      </p:nvGrpSpPr>
      <p:grpSpPr>
        <a:xfrm>
          <a:off x="0" y="0"/>
          <a:ext cx="0" cy="0"/>
          <a:chOff x="0" y="0"/>
          <a:chExt cx="0" cy="0"/>
        </a:xfrm>
      </p:grpSpPr>
      <p:sp>
        <p:nvSpPr>
          <p:cNvPr id="68" name="Google Shape;68;p15"/>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5"/>
          <p:cNvSpPr txBox="1"/>
          <p:nvPr>
            <p:ph idx="1" type="subTitle"/>
          </p:nvPr>
        </p:nvSpPr>
        <p:spPr>
          <a:xfrm>
            <a:off x="714975"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0" name="Google Shape;70;p15"/>
          <p:cNvSpPr txBox="1"/>
          <p:nvPr>
            <p:ph idx="2" type="subTitle"/>
          </p:nvPr>
        </p:nvSpPr>
        <p:spPr>
          <a:xfrm>
            <a:off x="714975"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5"/>
          <p:cNvSpPr txBox="1"/>
          <p:nvPr>
            <p:ph idx="3" type="subTitle"/>
          </p:nvPr>
        </p:nvSpPr>
        <p:spPr>
          <a:xfrm>
            <a:off x="3335610"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5"/>
          <p:cNvSpPr txBox="1"/>
          <p:nvPr>
            <p:ph idx="4" type="subTitle"/>
          </p:nvPr>
        </p:nvSpPr>
        <p:spPr>
          <a:xfrm>
            <a:off x="5956274"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idx="5" type="subTitle"/>
          </p:nvPr>
        </p:nvSpPr>
        <p:spPr>
          <a:xfrm>
            <a:off x="333560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4" name="Google Shape;74;p15"/>
          <p:cNvSpPr txBox="1"/>
          <p:nvPr>
            <p:ph idx="6" type="subTitle"/>
          </p:nvPr>
        </p:nvSpPr>
        <p:spPr>
          <a:xfrm>
            <a:off x="595626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x">
  <p:cSld name="TITLE_AND_BODY">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79" name="Google Shape;79;p17"/>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80" name="Google Shape;80;p17"/>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81" name="Google Shape;8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TITLE_AND_BODY_4">
    <p:spTree>
      <p:nvGrpSpPr>
        <p:cNvPr id="82"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84" name="Google Shape;84;p18"/>
          <p:cNvCxnSpPr/>
          <p:nvPr/>
        </p:nvCxnSpPr>
        <p:spPr>
          <a:xfrm>
            <a:off x="488550" y="2048450"/>
            <a:ext cx="8166900" cy="0"/>
          </a:xfrm>
          <a:prstGeom prst="straightConnector1">
            <a:avLst/>
          </a:prstGeom>
          <a:noFill/>
          <a:ln cap="flat" cmpd="sng" w="19050">
            <a:solidFill>
              <a:schemeClr val="dk1"/>
            </a:solidFill>
            <a:prstDash val="solid"/>
            <a:round/>
            <a:headEnd len="med" w="med" type="none"/>
            <a:tailEnd len="med" w="med" type="none"/>
          </a:ln>
        </p:spPr>
      </p:cxnSp>
      <p:sp>
        <p:nvSpPr>
          <p:cNvPr id="85" name="Google Shape;85;p18"/>
          <p:cNvSpPr/>
          <p:nvPr/>
        </p:nvSpPr>
        <p:spPr>
          <a:xfrm>
            <a:off x="4885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4885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45854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45854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title"/>
          </p:nvPr>
        </p:nvSpPr>
        <p:spPr>
          <a:xfrm>
            <a:off x="770250" y="679825"/>
            <a:ext cx="7603500" cy="105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90" name="Google Shape;90;p18"/>
          <p:cNvSpPr txBox="1"/>
          <p:nvPr>
            <p:ph idx="1" type="body"/>
          </p:nvPr>
        </p:nvSpPr>
        <p:spPr>
          <a:xfrm>
            <a:off x="1377575"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1" name="Google Shape;91;p18"/>
          <p:cNvSpPr txBox="1"/>
          <p:nvPr>
            <p:ph idx="2" type="body"/>
          </p:nvPr>
        </p:nvSpPr>
        <p:spPr>
          <a:xfrm>
            <a:off x="1377575"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2" name="Google Shape;92;p18"/>
          <p:cNvSpPr txBox="1"/>
          <p:nvPr>
            <p:ph idx="3" type="body"/>
          </p:nvPr>
        </p:nvSpPr>
        <p:spPr>
          <a:xfrm>
            <a:off x="5474500"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3" name="Google Shape;93;p18"/>
          <p:cNvSpPr txBox="1"/>
          <p:nvPr>
            <p:ph idx="4" type="body"/>
          </p:nvPr>
        </p:nvSpPr>
        <p:spPr>
          <a:xfrm>
            <a:off x="5474500"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4" name="Google Shape;9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p:cSld name="TITLE_AND_BODY_3">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97" name="Google Shape;97;p19"/>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98" name="Google Shape;98;p1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99" name="Google Shape;99;p19"/>
          <p:cNvSpPr/>
          <p:nvPr>
            <p:ph idx="2" type="pic"/>
          </p:nvPr>
        </p:nvSpPr>
        <p:spPr>
          <a:xfrm>
            <a:off x="422575" y="1422275"/>
            <a:ext cx="2035800" cy="2120100"/>
          </a:xfrm>
          <a:prstGeom prst="roundRect">
            <a:avLst>
              <a:gd fmla="val 8337" name="adj"/>
            </a:avLst>
          </a:prstGeom>
          <a:noFill/>
          <a:ln>
            <a:noFill/>
          </a:ln>
        </p:spPr>
      </p:sp>
      <p:sp>
        <p:nvSpPr>
          <p:cNvPr id="100" name="Google Shape;100;p19"/>
          <p:cNvSpPr/>
          <p:nvPr>
            <p:ph idx="3" type="pic"/>
          </p:nvPr>
        </p:nvSpPr>
        <p:spPr>
          <a:xfrm>
            <a:off x="2599419" y="1422275"/>
            <a:ext cx="2035800" cy="2120100"/>
          </a:xfrm>
          <a:prstGeom prst="roundRect">
            <a:avLst>
              <a:gd fmla="val 8337" name="adj"/>
            </a:avLst>
          </a:prstGeom>
          <a:noFill/>
          <a:ln>
            <a:noFill/>
          </a:ln>
        </p:spPr>
      </p:sp>
      <p:sp>
        <p:nvSpPr>
          <p:cNvPr id="101" name="Google Shape;101;p19"/>
          <p:cNvSpPr/>
          <p:nvPr>
            <p:ph idx="4" type="pic"/>
          </p:nvPr>
        </p:nvSpPr>
        <p:spPr>
          <a:xfrm>
            <a:off x="4776262" y="1422275"/>
            <a:ext cx="2035800" cy="2120100"/>
          </a:xfrm>
          <a:prstGeom prst="roundRect">
            <a:avLst>
              <a:gd fmla="val 8337" name="adj"/>
            </a:avLst>
          </a:prstGeom>
          <a:noFill/>
          <a:ln>
            <a:noFill/>
          </a:ln>
        </p:spPr>
      </p:sp>
      <p:sp>
        <p:nvSpPr>
          <p:cNvPr id="102" name="Google Shape;102;p19"/>
          <p:cNvSpPr/>
          <p:nvPr>
            <p:ph idx="5" type="pic"/>
          </p:nvPr>
        </p:nvSpPr>
        <p:spPr>
          <a:xfrm>
            <a:off x="6953106" y="1422275"/>
            <a:ext cx="2035800" cy="2120100"/>
          </a:xfrm>
          <a:prstGeom prst="roundRect">
            <a:avLst>
              <a:gd fmla="val 8337" name="adj"/>
            </a:avLst>
          </a:prstGeom>
          <a:noFill/>
          <a:ln>
            <a:noFill/>
          </a:ln>
        </p:spPr>
      </p:sp>
      <p:sp>
        <p:nvSpPr>
          <p:cNvPr id="103" name="Google Shape;103;p19"/>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4" name="Google Shape;104;p19"/>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5" name="Google Shape;105;p19"/>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6" name="Google Shape;106;p19"/>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7" name="Google Shape;107;p19"/>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8" name="Google Shape;108;p19"/>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9" name="Google Shape;109;p19"/>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0" name="Google Shape;110;p19"/>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1" name="Google Shape;11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black">
  <p:cSld name="TITLE_AND_BODY_3_1">
    <p:bg>
      <p:bgPr>
        <a:solidFill>
          <a:schemeClr val="dk1"/>
        </a:solidFill>
      </p:bgPr>
    </p:bg>
    <p:spTree>
      <p:nvGrpSpPr>
        <p:cNvPr id="112" name="Shape 112"/>
        <p:cNvGrpSpPr/>
        <p:nvPr/>
      </p:nvGrpSpPr>
      <p:grpSpPr>
        <a:xfrm>
          <a:off x="0" y="0"/>
          <a:ext cx="0" cy="0"/>
          <a:chOff x="0" y="0"/>
          <a:chExt cx="0" cy="0"/>
        </a:xfrm>
      </p:grpSpPr>
      <p:cxnSp>
        <p:nvCxnSpPr>
          <p:cNvPr id="113" name="Google Shape;113;p20"/>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14" name="Google Shape;114;p20"/>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15" name="Google Shape;115;p20"/>
          <p:cNvSpPr/>
          <p:nvPr>
            <p:ph idx="2" type="pic"/>
          </p:nvPr>
        </p:nvSpPr>
        <p:spPr>
          <a:xfrm>
            <a:off x="422575" y="1422275"/>
            <a:ext cx="2035800" cy="2120100"/>
          </a:xfrm>
          <a:prstGeom prst="roundRect">
            <a:avLst>
              <a:gd fmla="val 8337" name="adj"/>
            </a:avLst>
          </a:prstGeom>
          <a:noFill/>
          <a:ln>
            <a:noFill/>
          </a:ln>
        </p:spPr>
      </p:sp>
      <p:sp>
        <p:nvSpPr>
          <p:cNvPr id="116" name="Google Shape;116;p20"/>
          <p:cNvSpPr/>
          <p:nvPr>
            <p:ph idx="3" type="pic"/>
          </p:nvPr>
        </p:nvSpPr>
        <p:spPr>
          <a:xfrm>
            <a:off x="2599419" y="1422275"/>
            <a:ext cx="2035800" cy="2120100"/>
          </a:xfrm>
          <a:prstGeom prst="roundRect">
            <a:avLst>
              <a:gd fmla="val 8337" name="adj"/>
            </a:avLst>
          </a:prstGeom>
          <a:noFill/>
          <a:ln>
            <a:noFill/>
          </a:ln>
        </p:spPr>
      </p:sp>
      <p:sp>
        <p:nvSpPr>
          <p:cNvPr id="117" name="Google Shape;117;p20"/>
          <p:cNvSpPr/>
          <p:nvPr>
            <p:ph idx="4" type="pic"/>
          </p:nvPr>
        </p:nvSpPr>
        <p:spPr>
          <a:xfrm>
            <a:off x="4776262" y="1422275"/>
            <a:ext cx="2035800" cy="2120100"/>
          </a:xfrm>
          <a:prstGeom prst="roundRect">
            <a:avLst>
              <a:gd fmla="val 8337" name="adj"/>
            </a:avLst>
          </a:prstGeom>
          <a:noFill/>
          <a:ln>
            <a:noFill/>
          </a:ln>
        </p:spPr>
      </p:sp>
      <p:sp>
        <p:nvSpPr>
          <p:cNvPr id="118" name="Google Shape;118;p20"/>
          <p:cNvSpPr/>
          <p:nvPr>
            <p:ph idx="5" type="pic"/>
          </p:nvPr>
        </p:nvSpPr>
        <p:spPr>
          <a:xfrm>
            <a:off x="6953106" y="1422275"/>
            <a:ext cx="2035800" cy="2120100"/>
          </a:xfrm>
          <a:prstGeom prst="roundRect">
            <a:avLst>
              <a:gd fmla="val 8337" name="adj"/>
            </a:avLst>
          </a:prstGeom>
          <a:noFill/>
          <a:ln>
            <a:noFill/>
          </a:ln>
        </p:spPr>
      </p:sp>
      <p:sp>
        <p:nvSpPr>
          <p:cNvPr id="119" name="Google Shape;119;p20"/>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0" name="Google Shape;120;p20"/>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1" name="Google Shape;121;p20"/>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2" name="Google Shape;122;p20"/>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3" name="Google Shape;123;p20"/>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4" name="Google Shape;124;p20"/>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5" name="Google Shape;125;p20"/>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6" name="Google Shape;126;p20"/>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pic>
        <p:nvPicPr>
          <p:cNvPr id="127" name="Google Shape;127;p2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28" name="Google Shape;12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ITLE_AND_BODY_2">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131" name="Google Shape;131;p21"/>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132" name="Google Shape;132;p21"/>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graphicFrame>
        <p:nvGraphicFramePr>
          <p:cNvPr id="133" name="Google Shape;133;p21"/>
          <p:cNvGraphicFramePr/>
          <p:nvPr/>
        </p:nvGraphicFramePr>
        <p:xfrm>
          <a:off x="477100" y="1315881"/>
          <a:ext cx="3000000" cy="3000000"/>
        </p:xfrm>
        <a:graphic>
          <a:graphicData uri="http://schemas.openxmlformats.org/drawingml/2006/table">
            <a:tbl>
              <a:tblPr>
                <a:noFill/>
                <a:tableStyleId>{621C5DE9-5683-4F0D-A084-B5A2DE7A295B}</a:tableStyleId>
              </a:tblPr>
              <a:tblGrid>
                <a:gridCol w="3102725"/>
                <a:gridCol w="1551775"/>
                <a:gridCol w="1551775"/>
                <a:gridCol w="1984375"/>
              </a:tblGrid>
              <a:tr h="489850">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1000" u="none" cap="none" strike="noStrike">
                        <a:solidFill>
                          <a:srgbClr val="131313"/>
                        </a:solidFill>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10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34" name="Google Shape;134;p21"/>
          <p:cNvSpPr txBox="1"/>
          <p:nvPr>
            <p:ph idx="1" type="body"/>
          </p:nvPr>
        </p:nvSpPr>
        <p:spPr>
          <a:xfrm>
            <a:off x="47410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35" name="Google Shape;135;p21"/>
          <p:cNvSpPr txBox="1"/>
          <p:nvPr>
            <p:ph idx="2" type="body"/>
          </p:nvPr>
        </p:nvSpPr>
        <p:spPr>
          <a:xfrm>
            <a:off x="37301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6" name="Google Shape;136;p21"/>
          <p:cNvSpPr txBox="1"/>
          <p:nvPr>
            <p:ph idx="3" type="body"/>
          </p:nvPr>
        </p:nvSpPr>
        <p:spPr>
          <a:xfrm>
            <a:off x="65766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140" name="Google Shape;140;p22"/>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41" name="Google Shape;141;p22"/>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2">
  <p:cSld name="TITLE_ONLY_2">
    <p:bg>
      <p:bgPr>
        <a:solidFill>
          <a:schemeClr val="dk1"/>
        </a:solidFill>
      </p:bgPr>
    </p:bg>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45" name="Google Shape;145;p23"/>
          <p:cNvSpPr/>
          <p:nvPr/>
        </p:nvSpPr>
        <p:spPr>
          <a:xfrm>
            <a:off x="937037" y="1143000"/>
            <a:ext cx="2857500" cy="2857500"/>
          </a:xfrm>
          <a:prstGeom prst="ellipse">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Poppins"/>
              <a:buNone/>
            </a:pPr>
            <a:r>
              <a:t/>
            </a:r>
            <a:endParaRPr b="0" i="0" sz="1100" u="none" cap="none" strike="noStrike">
              <a:solidFill>
                <a:srgbClr val="121212"/>
              </a:solidFill>
              <a:latin typeface="Poppins Light"/>
              <a:ea typeface="Poppins Light"/>
              <a:cs typeface="Poppins Light"/>
              <a:sym typeface="Poppins Light"/>
            </a:endParaRPr>
          </a:p>
        </p:txBody>
      </p:sp>
      <p:sp>
        <p:nvSpPr>
          <p:cNvPr id="146" name="Google Shape;146;p23"/>
          <p:cNvSpPr txBox="1"/>
          <p:nvPr>
            <p:ph type="title"/>
          </p:nvPr>
        </p:nvSpPr>
        <p:spPr>
          <a:xfrm>
            <a:off x="4275825" y="1538575"/>
            <a:ext cx="4105800" cy="246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9pPr>
          </a:lstStyle>
          <a:p/>
        </p:txBody>
      </p:sp>
      <p:sp>
        <p:nvSpPr>
          <p:cNvPr id="147" name="Google Shape;147;p23"/>
          <p:cNvSpPr txBox="1"/>
          <p:nvPr/>
        </p:nvSpPr>
        <p:spPr>
          <a:xfrm>
            <a:off x="1493675" y="1833750"/>
            <a:ext cx="1744200" cy="14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500">
              <a:latin typeface="Outfit SemiBold"/>
              <a:ea typeface="Outfit SemiBold"/>
              <a:cs typeface="Outfit SemiBold"/>
              <a:sym typeface="Outfit SemiBold"/>
            </a:endParaRPr>
          </a:p>
        </p:txBody>
      </p:sp>
      <p:sp>
        <p:nvSpPr>
          <p:cNvPr id="148" name="Google Shape;148;p23"/>
          <p:cNvSpPr txBox="1"/>
          <p:nvPr>
            <p:ph idx="1" type="body"/>
          </p:nvPr>
        </p:nvSpPr>
        <p:spPr>
          <a:xfrm>
            <a:off x="1489325" y="1900800"/>
            <a:ext cx="1752900" cy="1341900"/>
          </a:xfrm>
          <a:prstGeom prst="rect">
            <a:avLst/>
          </a:prstGeom>
          <a:noFill/>
          <a:ln>
            <a:noFill/>
          </a:ln>
        </p:spPr>
        <p:txBody>
          <a:bodyPr anchorCtr="0" anchor="t" bIns="91425" lIns="91425" spcFirstLastPara="1" rIns="91425" wrap="square" tIns="91425">
            <a:noAutofit/>
          </a:bodyPr>
          <a:lstStyle>
            <a:lvl1pPr indent="-457200" lvl="0" marL="457200" rtl="0">
              <a:spcBef>
                <a:spcPts val="0"/>
              </a:spcBef>
              <a:spcAft>
                <a:spcPts val="0"/>
              </a:spcAft>
              <a:buSzPts val="3600"/>
              <a:buFont typeface="Outfit"/>
              <a:buChar char="●"/>
              <a:defRPr b="1" sz="3600">
                <a:latin typeface="Outfit"/>
                <a:ea typeface="Outfit"/>
                <a:cs typeface="Outfit"/>
                <a:sym typeface="Outfit"/>
              </a:defRPr>
            </a:lvl1pPr>
            <a:lvl2pPr indent="-457200" lvl="1" marL="914400" rtl="0">
              <a:spcBef>
                <a:spcPts val="0"/>
              </a:spcBef>
              <a:spcAft>
                <a:spcPts val="0"/>
              </a:spcAft>
              <a:buSzPts val="3600"/>
              <a:buFont typeface="Outfit"/>
              <a:buChar char="○"/>
              <a:defRPr b="1" sz="3600">
                <a:latin typeface="Outfit"/>
                <a:ea typeface="Outfit"/>
                <a:cs typeface="Outfit"/>
                <a:sym typeface="Outfit"/>
              </a:defRPr>
            </a:lvl2pPr>
            <a:lvl3pPr indent="-457200" lvl="2" marL="1371600" rtl="0">
              <a:spcBef>
                <a:spcPts val="0"/>
              </a:spcBef>
              <a:spcAft>
                <a:spcPts val="0"/>
              </a:spcAft>
              <a:buSzPts val="3600"/>
              <a:buFont typeface="Outfit"/>
              <a:buChar char="■"/>
              <a:defRPr b="1" sz="3600">
                <a:latin typeface="Outfit"/>
                <a:ea typeface="Outfit"/>
                <a:cs typeface="Outfit"/>
                <a:sym typeface="Outfit"/>
              </a:defRPr>
            </a:lvl3pPr>
            <a:lvl4pPr indent="-457200" lvl="3" marL="1828800" rtl="0">
              <a:spcBef>
                <a:spcPts val="0"/>
              </a:spcBef>
              <a:spcAft>
                <a:spcPts val="0"/>
              </a:spcAft>
              <a:buSzPts val="3600"/>
              <a:buFont typeface="Outfit"/>
              <a:buChar char="●"/>
              <a:defRPr b="1" sz="3600">
                <a:latin typeface="Outfit"/>
                <a:ea typeface="Outfit"/>
                <a:cs typeface="Outfit"/>
                <a:sym typeface="Outfit"/>
              </a:defRPr>
            </a:lvl4pPr>
            <a:lvl5pPr indent="-457200" lvl="4" marL="2286000" rtl="0">
              <a:spcBef>
                <a:spcPts val="0"/>
              </a:spcBef>
              <a:spcAft>
                <a:spcPts val="0"/>
              </a:spcAft>
              <a:buSzPts val="3600"/>
              <a:buFont typeface="Outfit"/>
              <a:buChar char="○"/>
              <a:defRPr b="1" sz="3600">
                <a:latin typeface="Outfit"/>
                <a:ea typeface="Outfit"/>
                <a:cs typeface="Outfit"/>
                <a:sym typeface="Outfit"/>
              </a:defRPr>
            </a:lvl5pPr>
            <a:lvl6pPr indent="-457200" lvl="5" marL="2743200" rtl="0">
              <a:spcBef>
                <a:spcPts val="0"/>
              </a:spcBef>
              <a:spcAft>
                <a:spcPts val="0"/>
              </a:spcAft>
              <a:buSzPts val="3600"/>
              <a:buFont typeface="Outfit"/>
              <a:buChar char="■"/>
              <a:defRPr b="1" sz="3600">
                <a:latin typeface="Outfit"/>
                <a:ea typeface="Outfit"/>
                <a:cs typeface="Outfit"/>
                <a:sym typeface="Outfit"/>
              </a:defRPr>
            </a:lvl6pPr>
            <a:lvl7pPr indent="-457200" lvl="6" marL="3200400" rtl="0">
              <a:spcBef>
                <a:spcPts val="0"/>
              </a:spcBef>
              <a:spcAft>
                <a:spcPts val="0"/>
              </a:spcAft>
              <a:buSzPts val="3600"/>
              <a:buFont typeface="Outfit"/>
              <a:buChar char="●"/>
              <a:defRPr b="1" sz="3600">
                <a:latin typeface="Outfit"/>
                <a:ea typeface="Outfit"/>
                <a:cs typeface="Outfit"/>
                <a:sym typeface="Outfit"/>
              </a:defRPr>
            </a:lvl7pPr>
            <a:lvl8pPr indent="-457200" lvl="7" marL="3657600" rtl="0">
              <a:spcBef>
                <a:spcPts val="0"/>
              </a:spcBef>
              <a:spcAft>
                <a:spcPts val="0"/>
              </a:spcAft>
              <a:buSzPts val="3600"/>
              <a:buFont typeface="Outfit"/>
              <a:buChar char="○"/>
              <a:defRPr b="1" sz="3600">
                <a:latin typeface="Outfit"/>
                <a:ea typeface="Outfit"/>
                <a:cs typeface="Outfit"/>
                <a:sym typeface="Outfit"/>
              </a:defRPr>
            </a:lvl8pPr>
            <a:lvl9pPr indent="-457200" lvl="8" marL="4114800" rtl="0">
              <a:spcBef>
                <a:spcPts val="0"/>
              </a:spcBef>
              <a:spcAft>
                <a:spcPts val="0"/>
              </a:spcAft>
              <a:buSzPts val="3600"/>
              <a:buFont typeface="Outfit"/>
              <a:buChar char="■"/>
              <a:defRPr b="1" sz="3600">
                <a:latin typeface="Outfit"/>
                <a:ea typeface="Outfit"/>
                <a:cs typeface="Outfit"/>
                <a:sym typeface="Outfit"/>
              </a:defRPr>
            </a:lvl9pPr>
          </a:lstStyle>
          <a:p/>
        </p:txBody>
      </p:sp>
      <p:sp>
        <p:nvSpPr>
          <p:cNvPr id="149" name="Google Shape;14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3">
  <p:cSld name="TITLE_ONLY_1">
    <p:bg>
      <p:bgPr>
        <a:solidFill>
          <a:schemeClr val="dk1"/>
        </a:solidFill>
      </p:bgPr>
    </p:bg>
    <p:spTree>
      <p:nvGrpSpPr>
        <p:cNvPr id="150" name="Shape 150"/>
        <p:cNvGrpSpPr/>
        <p:nvPr/>
      </p:nvGrpSpPr>
      <p:grpSpPr>
        <a:xfrm>
          <a:off x="0" y="0"/>
          <a:ext cx="0" cy="0"/>
          <a:chOff x="0" y="0"/>
          <a:chExt cx="0" cy="0"/>
        </a:xfrm>
      </p:grpSpPr>
      <p:cxnSp>
        <p:nvCxnSpPr>
          <p:cNvPr id="151" name="Google Shape;151;p24"/>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52" name="Google Shape;152;p24"/>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53" name="Google Shape;153;p24"/>
          <p:cNvSpPr txBox="1"/>
          <p:nvPr>
            <p:ph idx="1" type="subTitle"/>
          </p:nvPr>
        </p:nvSpPr>
        <p:spPr>
          <a:xfrm>
            <a:off x="43222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4" name="Google Shape;154;p24"/>
          <p:cNvSpPr txBox="1"/>
          <p:nvPr>
            <p:ph idx="2" type="subTitle"/>
          </p:nvPr>
        </p:nvSpPr>
        <p:spPr>
          <a:xfrm>
            <a:off x="3417900"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5" name="Google Shape;155;p24"/>
          <p:cNvSpPr txBox="1"/>
          <p:nvPr>
            <p:ph idx="3" type="subTitle"/>
          </p:nvPr>
        </p:nvSpPr>
        <p:spPr>
          <a:xfrm>
            <a:off x="640357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6" name="Google Shape;156;p24"/>
          <p:cNvSpPr txBox="1"/>
          <p:nvPr>
            <p:ph idx="4" type="body"/>
          </p:nvPr>
        </p:nvSpPr>
        <p:spPr>
          <a:xfrm>
            <a:off x="43222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7" name="Google Shape;157;p24"/>
          <p:cNvSpPr txBox="1"/>
          <p:nvPr>
            <p:ph idx="5" type="body"/>
          </p:nvPr>
        </p:nvSpPr>
        <p:spPr>
          <a:xfrm>
            <a:off x="3417900"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8" name="Google Shape;158;p24"/>
          <p:cNvSpPr txBox="1"/>
          <p:nvPr>
            <p:ph idx="6" type="body"/>
          </p:nvPr>
        </p:nvSpPr>
        <p:spPr>
          <a:xfrm>
            <a:off x="640357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pic>
        <p:nvPicPr>
          <p:cNvPr id="159" name="Google Shape;159;p24"/>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0" name="Google Shape;16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3" name="Google Shape;16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CUSTOM">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66" name="Google Shape;1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4">
  <p:cSld name="CUSTOM_6">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graphicFrame>
        <p:nvGraphicFramePr>
          <p:cNvPr id="169" name="Google Shape;169;p27"/>
          <p:cNvGraphicFramePr/>
          <p:nvPr/>
        </p:nvGraphicFramePr>
        <p:xfrm>
          <a:off x="476250" y="628650"/>
          <a:ext cx="3000000" cy="3000000"/>
        </p:xfrm>
        <a:graphic>
          <a:graphicData uri="http://schemas.openxmlformats.org/drawingml/2006/table">
            <a:tbl>
              <a:tblPr>
                <a:noFill/>
                <a:tableStyleId>{621C5DE9-5683-4F0D-A084-B5A2DE7A295B}</a:tableStyleId>
              </a:tblPr>
              <a:tblGrid>
                <a:gridCol w="2730500"/>
                <a:gridCol w="2730500"/>
                <a:gridCol w="2730500"/>
              </a:tblGrid>
              <a:tr h="792900">
                <a:tc>
                  <a:txBody>
                    <a:bodyPr/>
                    <a:lstStyle/>
                    <a:p>
                      <a:pPr indent="139700" lvl="0" marL="0" marR="0" rtl="0" algn="l">
                        <a:lnSpc>
                          <a:spcPct val="100000"/>
                        </a:lnSpc>
                        <a:spcBef>
                          <a:spcPts val="0"/>
                        </a:spcBef>
                        <a:spcAft>
                          <a:spcPts val="0"/>
                        </a:spcAft>
                        <a:buClr>
                          <a:srgbClr val="131313"/>
                        </a:buClr>
                        <a:buSzPts val="900"/>
                        <a:buFont typeface="Poppins SemiBold"/>
                        <a:buNone/>
                      </a:pPr>
                      <a:r>
                        <a:t/>
                      </a:r>
                      <a:endParaRPr sz="9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bl>
          </a:graphicData>
        </a:graphic>
      </p:graphicFrame>
      <p:sp>
        <p:nvSpPr>
          <p:cNvPr id="170" name="Google Shape;170;p27"/>
          <p:cNvSpPr txBox="1"/>
          <p:nvPr>
            <p:ph idx="1" type="body"/>
          </p:nvPr>
        </p:nvSpPr>
        <p:spPr>
          <a:xfrm>
            <a:off x="614725"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1" name="Google Shape;171;p27"/>
          <p:cNvSpPr txBox="1"/>
          <p:nvPr>
            <p:ph idx="2" type="body"/>
          </p:nvPr>
        </p:nvSpPr>
        <p:spPr>
          <a:xfrm>
            <a:off x="614725"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2" name="Google Shape;172;p27"/>
          <p:cNvSpPr txBox="1"/>
          <p:nvPr>
            <p:ph idx="3" type="body"/>
          </p:nvPr>
        </p:nvSpPr>
        <p:spPr>
          <a:xfrm>
            <a:off x="614725"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3" name="Google Shape;173;p27"/>
          <p:cNvSpPr txBox="1"/>
          <p:nvPr>
            <p:ph idx="4" type="body"/>
          </p:nvPr>
        </p:nvSpPr>
        <p:spPr>
          <a:xfrm>
            <a:off x="614725"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4" name="Google Shape;174;p27"/>
          <p:cNvSpPr txBox="1"/>
          <p:nvPr>
            <p:ph idx="5" type="body"/>
          </p:nvPr>
        </p:nvSpPr>
        <p:spPr>
          <a:xfrm>
            <a:off x="614725"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5" name="Google Shape;175;p27"/>
          <p:cNvSpPr txBox="1"/>
          <p:nvPr>
            <p:ph idx="6" type="body"/>
          </p:nvPr>
        </p:nvSpPr>
        <p:spPr>
          <a:xfrm>
            <a:off x="614725"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6" name="Google Shape;176;p27"/>
          <p:cNvSpPr txBox="1"/>
          <p:nvPr>
            <p:ph idx="7" type="body"/>
          </p:nvPr>
        </p:nvSpPr>
        <p:spPr>
          <a:xfrm>
            <a:off x="340470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7" name="Google Shape;177;p27"/>
          <p:cNvSpPr txBox="1"/>
          <p:nvPr>
            <p:ph idx="8" type="body"/>
          </p:nvPr>
        </p:nvSpPr>
        <p:spPr>
          <a:xfrm>
            <a:off x="340470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8" name="Google Shape;178;p27"/>
          <p:cNvSpPr txBox="1"/>
          <p:nvPr>
            <p:ph idx="9" type="body"/>
          </p:nvPr>
        </p:nvSpPr>
        <p:spPr>
          <a:xfrm>
            <a:off x="340470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9" name="Google Shape;179;p27"/>
          <p:cNvSpPr txBox="1"/>
          <p:nvPr>
            <p:ph idx="13" type="body"/>
          </p:nvPr>
        </p:nvSpPr>
        <p:spPr>
          <a:xfrm>
            <a:off x="340470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0" name="Google Shape;180;p27"/>
          <p:cNvSpPr txBox="1"/>
          <p:nvPr>
            <p:ph idx="14" type="body"/>
          </p:nvPr>
        </p:nvSpPr>
        <p:spPr>
          <a:xfrm>
            <a:off x="340470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1" name="Google Shape;181;p27"/>
          <p:cNvSpPr txBox="1"/>
          <p:nvPr>
            <p:ph idx="15" type="body"/>
          </p:nvPr>
        </p:nvSpPr>
        <p:spPr>
          <a:xfrm>
            <a:off x="340470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2" name="Google Shape;182;p27"/>
          <p:cNvSpPr txBox="1"/>
          <p:nvPr>
            <p:ph idx="16" type="body"/>
          </p:nvPr>
        </p:nvSpPr>
        <p:spPr>
          <a:xfrm>
            <a:off x="614195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1pPr>
            <a:lvl2pPr indent="-317500" lvl="1" marL="914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2pPr>
            <a:lvl3pPr indent="-317500" lvl="2" marL="1371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3pPr>
            <a:lvl4pPr indent="-317500" lvl="3" marL="1828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4pPr>
            <a:lvl5pPr indent="-317500" lvl="4" marL="22860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5pPr>
            <a:lvl6pPr indent="-317500" lvl="5" marL="2743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6pPr>
            <a:lvl7pPr indent="-317500" lvl="6" marL="3200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7pPr>
            <a:lvl8pPr indent="-317500" lvl="7" marL="3657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8pPr>
            <a:lvl9pPr indent="-317500" lvl="8" marL="4114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9pPr>
          </a:lstStyle>
          <a:p/>
        </p:txBody>
      </p:sp>
      <p:sp>
        <p:nvSpPr>
          <p:cNvPr id="183" name="Google Shape;183;p27"/>
          <p:cNvSpPr txBox="1"/>
          <p:nvPr>
            <p:ph idx="17" type="body"/>
          </p:nvPr>
        </p:nvSpPr>
        <p:spPr>
          <a:xfrm>
            <a:off x="614195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4" name="Google Shape;184;p27"/>
          <p:cNvSpPr txBox="1"/>
          <p:nvPr>
            <p:ph idx="18" type="body"/>
          </p:nvPr>
        </p:nvSpPr>
        <p:spPr>
          <a:xfrm>
            <a:off x="614195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5" name="Google Shape;185;p27"/>
          <p:cNvSpPr txBox="1"/>
          <p:nvPr>
            <p:ph idx="19" type="body"/>
          </p:nvPr>
        </p:nvSpPr>
        <p:spPr>
          <a:xfrm>
            <a:off x="614195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6" name="Google Shape;186;p27"/>
          <p:cNvSpPr txBox="1"/>
          <p:nvPr>
            <p:ph idx="20" type="body"/>
          </p:nvPr>
        </p:nvSpPr>
        <p:spPr>
          <a:xfrm>
            <a:off x="614195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7" name="Google Shape;187;p27"/>
          <p:cNvSpPr txBox="1"/>
          <p:nvPr>
            <p:ph idx="21" type="body"/>
          </p:nvPr>
        </p:nvSpPr>
        <p:spPr>
          <a:xfrm>
            <a:off x="614195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8" name="Google Shape;18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189" name="Shape 189"/>
        <p:cNvGrpSpPr/>
        <p:nvPr/>
      </p:nvGrpSpPr>
      <p:grpSpPr>
        <a:xfrm>
          <a:off x="0" y="0"/>
          <a:ext cx="0" cy="0"/>
          <a:chOff x="0" y="0"/>
          <a:chExt cx="0" cy="0"/>
        </a:xfrm>
      </p:grpSpPr>
      <p:pic>
        <p:nvPicPr>
          <p:cNvPr id="190" name="Google Shape;190;p2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91" name="Google Shape;191;p28"/>
          <p:cNvSpPr/>
          <p:nvPr/>
        </p:nvSpPr>
        <p:spPr>
          <a:xfrm>
            <a:off x="5726760" y="964384"/>
            <a:ext cx="1700100" cy="17001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2" name="Google Shape;192;p28"/>
          <p:cNvSpPr/>
          <p:nvPr/>
        </p:nvSpPr>
        <p:spPr>
          <a:xfrm>
            <a:off x="5834238" y="1071863"/>
            <a:ext cx="1485300" cy="14853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3" name="Google Shape;193;p28"/>
          <p:cNvSpPr/>
          <p:nvPr/>
        </p:nvSpPr>
        <p:spPr>
          <a:xfrm>
            <a:off x="3711845" y="964828"/>
            <a:ext cx="1699200" cy="16992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4" name="Google Shape;194;p28"/>
          <p:cNvSpPr/>
          <p:nvPr/>
        </p:nvSpPr>
        <p:spPr>
          <a:xfrm>
            <a:off x="1705121" y="964828"/>
            <a:ext cx="1699200" cy="16992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5" name="Google Shape;195;p28"/>
          <p:cNvSpPr/>
          <p:nvPr/>
        </p:nvSpPr>
        <p:spPr>
          <a:xfrm>
            <a:off x="3732387" y="981053"/>
            <a:ext cx="1666800" cy="1666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6" name="Google Shape;196;p28"/>
          <p:cNvSpPr/>
          <p:nvPr/>
        </p:nvSpPr>
        <p:spPr>
          <a:xfrm>
            <a:off x="1721345" y="981053"/>
            <a:ext cx="1666800" cy="1666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7" name="Google Shape;197;p28"/>
          <p:cNvSpPr txBox="1"/>
          <p:nvPr>
            <p:ph type="title"/>
          </p:nvPr>
        </p:nvSpPr>
        <p:spPr>
          <a:xfrm>
            <a:off x="2000175"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8" name="Google Shape;198;p28"/>
          <p:cNvSpPr txBox="1"/>
          <p:nvPr>
            <p:ph idx="2" type="title"/>
          </p:nvPr>
        </p:nvSpPr>
        <p:spPr>
          <a:xfrm>
            <a:off x="4064738"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9" name="Google Shape;199;p28"/>
          <p:cNvSpPr txBox="1"/>
          <p:nvPr>
            <p:ph idx="3" type="title"/>
          </p:nvPr>
        </p:nvSpPr>
        <p:spPr>
          <a:xfrm>
            <a:off x="6013613"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200" name="Google Shape;200;p28"/>
          <p:cNvSpPr txBox="1"/>
          <p:nvPr>
            <p:ph idx="4" type="title"/>
          </p:nvPr>
        </p:nvSpPr>
        <p:spPr>
          <a:xfrm>
            <a:off x="796125" y="3479675"/>
            <a:ext cx="3041400" cy="840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Font typeface="Outfit SemiBold"/>
              <a:buNone/>
              <a:defRPr sz="2400">
                <a:latin typeface="Outfit SemiBold"/>
                <a:ea typeface="Outfit SemiBold"/>
                <a:cs typeface="Outfit SemiBold"/>
                <a:sym typeface="Outfit SemiBold"/>
              </a:defRPr>
            </a:lvl1pPr>
            <a:lvl2pPr lvl="1" rtl="0" algn="r">
              <a:spcBef>
                <a:spcPts val="0"/>
              </a:spcBef>
              <a:spcAft>
                <a:spcPts val="0"/>
              </a:spcAft>
              <a:buSzPts val="2400"/>
              <a:buFont typeface="Outfit SemiBold"/>
              <a:buNone/>
              <a:defRPr sz="2400">
                <a:latin typeface="Outfit SemiBold"/>
                <a:ea typeface="Outfit SemiBold"/>
                <a:cs typeface="Outfit SemiBold"/>
                <a:sym typeface="Outfit SemiBold"/>
              </a:defRPr>
            </a:lvl2pPr>
            <a:lvl3pPr lvl="2" rtl="0" algn="r">
              <a:spcBef>
                <a:spcPts val="0"/>
              </a:spcBef>
              <a:spcAft>
                <a:spcPts val="0"/>
              </a:spcAft>
              <a:buSzPts val="2400"/>
              <a:buFont typeface="Outfit SemiBold"/>
              <a:buNone/>
              <a:defRPr sz="2400">
                <a:latin typeface="Outfit SemiBold"/>
                <a:ea typeface="Outfit SemiBold"/>
                <a:cs typeface="Outfit SemiBold"/>
                <a:sym typeface="Outfit SemiBold"/>
              </a:defRPr>
            </a:lvl3pPr>
            <a:lvl4pPr lvl="3" rtl="0" algn="r">
              <a:spcBef>
                <a:spcPts val="0"/>
              </a:spcBef>
              <a:spcAft>
                <a:spcPts val="0"/>
              </a:spcAft>
              <a:buSzPts val="2400"/>
              <a:buFont typeface="Outfit SemiBold"/>
              <a:buNone/>
              <a:defRPr sz="2400">
                <a:latin typeface="Outfit SemiBold"/>
                <a:ea typeface="Outfit SemiBold"/>
                <a:cs typeface="Outfit SemiBold"/>
                <a:sym typeface="Outfit SemiBold"/>
              </a:defRPr>
            </a:lvl4pPr>
            <a:lvl5pPr lvl="4" rtl="0" algn="r">
              <a:spcBef>
                <a:spcPts val="0"/>
              </a:spcBef>
              <a:spcAft>
                <a:spcPts val="0"/>
              </a:spcAft>
              <a:buSzPts val="2400"/>
              <a:buFont typeface="Outfit SemiBold"/>
              <a:buNone/>
              <a:defRPr sz="2400">
                <a:latin typeface="Outfit SemiBold"/>
                <a:ea typeface="Outfit SemiBold"/>
                <a:cs typeface="Outfit SemiBold"/>
                <a:sym typeface="Outfit SemiBold"/>
              </a:defRPr>
            </a:lvl5pPr>
            <a:lvl6pPr lvl="5" rtl="0" algn="r">
              <a:spcBef>
                <a:spcPts val="0"/>
              </a:spcBef>
              <a:spcAft>
                <a:spcPts val="0"/>
              </a:spcAft>
              <a:buSzPts val="2400"/>
              <a:buFont typeface="Outfit SemiBold"/>
              <a:buNone/>
              <a:defRPr sz="2400">
                <a:latin typeface="Outfit SemiBold"/>
                <a:ea typeface="Outfit SemiBold"/>
                <a:cs typeface="Outfit SemiBold"/>
                <a:sym typeface="Outfit SemiBold"/>
              </a:defRPr>
            </a:lvl6pPr>
            <a:lvl7pPr lvl="6" rtl="0" algn="r">
              <a:spcBef>
                <a:spcPts val="0"/>
              </a:spcBef>
              <a:spcAft>
                <a:spcPts val="0"/>
              </a:spcAft>
              <a:buSzPts val="2400"/>
              <a:buFont typeface="Outfit SemiBold"/>
              <a:buNone/>
              <a:defRPr sz="2400">
                <a:latin typeface="Outfit SemiBold"/>
                <a:ea typeface="Outfit SemiBold"/>
                <a:cs typeface="Outfit SemiBold"/>
                <a:sym typeface="Outfit SemiBold"/>
              </a:defRPr>
            </a:lvl7pPr>
            <a:lvl8pPr lvl="7" rtl="0" algn="r">
              <a:spcBef>
                <a:spcPts val="0"/>
              </a:spcBef>
              <a:spcAft>
                <a:spcPts val="0"/>
              </a:spcAft>
              <a:buSzPts val="2400"/>
              <a:buFont typeface="Outfit SemiBold"/>
              <a:buNone/>
              <a:defRPr sz="2400">
                <a:latin typeface="Outfit SemiBold"/>
                <a:ea typeface="Outfit SemiBold"/>
                <a:cs typeface="Outfit SemiBold"/>
                <a:sym typeface="Outfit SemiBold"/>
              </a:defRPr>
            </a:lvl8pPr>
            <a:lvl9pPr lvl="8" rtl="0" algn="r">
              <a:spcBef>
                <a:spcPts val="0"/>
              </a:spcBef>
              <a:spcAft>
                <a:spcPts val="0"/>
              </a:spcAft>
              <a:buSzPts val="2400"/>
              <a:buFont typeface="Outfit SemiBold"/>
              <a:buNone/>
              <a:defRPr sz="2400">
                <a:latin typeface="Outfit SemiBold"/>
                <a:ea typeface="Outfit SemiBold"/>
                <a:cs typeface="Outfit SemiBold"/>
                <a:sym typeface="Outfit SemiBold"/>
              </a:defRPr>
            </a:lvl9pPr>
          </a:lstStyle>
          <a:p/>
        </p:txBody>
      </p:sp>
      <p:cxnSp>
        <p:nvCxnSpPr>
          <p:cNvPr id="201" name="Google Shape;201;p28"/>
          <p:cNvCxnSpPr/>
          <p:nvPr/>
        </p:nvCxnSpPr>
        <p:spPr>
          <a:xfrm>
            <a:off x="4132700" y="3238175"/>
            <a:ext cx="0" cy="1323900"/>
          </a:xfrm>
          <a:prstGeom prst="straightConnector1">
            <a:avLst/>
          </a:prstGeom>
          <a:noFill/>
          <a:ln cap="flat" cmpd="sng" w="38100">
            <a:solidFill>
              <a:schemeClr val="dk1"/>
            </a:solidFill>
            <a:prstDash val="solid"/>
            <a:round/>
            <a:headEnd len="med" w="med" type="none"/>
            <a:tailEnd len="med" w="med" type="none"/>
          </a:ln>
        </p:spPr>
      </p:cxnSp>
      <p:sp>
        <p:nvSpPr>
          <p:cNvPr id="202" name="Google Shape;202;p28"/>
          <p:cNvSpPr txBox="1"/>
          <p:nvPr>
            <p:ph idx="1" type="body"/>
          </p:nvPr>
        </p:nvSpPr>
        <p:spPr>
          <a:xfrm>
            <a:off x="4517350" y="3238175"/>
            <a:ext cx="3864300" cy="1323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203" name="Google Shape;20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
    <p:bg>
      <p:bgPr>
        <a:solidFill>
          <a:schemeClr val="dk1"/>
        </a:solidFill>
      </p:bgPr>
    </p:bg>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06" name="Google Shape;206;p29"/>
          <p:cNvSpPr/>
          <p:nvPr/>
        </p:nvSpPr>
        <p:spPr>
          <a:xfrm>
            <a:off x="21478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7" name="Google Shape;207;p29"/>
          <p:cNvSpPr/>
          <p:nvPr/>
        </p:nvSpPr>
        <p:spPr>
          <a:xfrm>
            <a:off x="21959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8" name="Google Shape;208;p29"/>
          <p:cNvSpPr/>
          <p:nvPr/>
        </p:nvSpPr>
        <p:spPr>
          <a:xfrm>
            <a:off x="21959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9" name="Google Shape;209;p29"/>
          <p:cNvSpPr/>
          <p:nvPr>
            <p:ph idx="2" type="pic"/>
          </p:nvPr>
        </p:nvSpPr>
        <p:spPr>
          <a:xfrm>
            <a:off x="0" y="-25"/>
            <a:ext cx="3524400" cy="5143500"/>
          </a:xfrm>
          <a:prstGeom prst="rect">
            <a:avLst/>
          </a:prstGeom>
          <a:noFill/>
          <a:ln>
            <a:noFill/>
          </a:ln>
        </p:spPr>
      </p:sp>
      <p:sp>
        <p:nvSpPr>
          <p:cNvPr id="210" name="Google Shape;210;p29"/>
          <p:cNvSpPr txBox="1"/>
          <p:nvPr>
            <p:ph idx="1" type="body"/>
          </p:nvPr>
        </p:nvSpPr>
        <p:spPr>
          <a:xfrm>
            <a:off x="33060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1" name="Google Shape;211;p29"/>
          <p:cNvSpPr txBox="1"/>
          <p:nvPr>
            <p:ph idx="3" type="body"/>
          </p:nvPr>
        </p:nvSpPr>
        <p:spPr>
          <a:xfrm>
            <a:off x="33060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2" name="Google Shape;212;p29"/>
          <p:cNvSpPr txBox="1"/>
          <p:nvPr>
            <p:ph idx="4" type="body"/>
          </p:nvPr>
        </p:nvSpPr>
        <p:spPr>
          <a:xfrm>
            <a:off x="33060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3" name="Google Shape;21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7">
  <p:cSld name="CUSTOM_1_4">
    <p:bg>
      <p:bgPr>
        <a:solidFill>
          <a:schemeClr val="dk1"/>
        </a:solidFill>
      </p:bgPr>
    </p:bg>
    <p:spTree>
      <p:nvGrpSpPr>
        <p:cNvPr id="214" name="Shape 214"/>
        <p:cNvGrpSpPr/>
        <p:nvPr/>
      </p:nvGrpSpPr>
      <p:grpSpPr>
        <a:xfrm>
          <a:off x="0" y="0"/>
          <a:ext cx="0" cy="0"/>
          <a:chOff x="0" y="0"/>
          <a:chExt cx="0" cy="0"/>
        </a:xfrm>
      </p:grpSpPr>
      <p:sp>
        <p:nvSpPr>
          <p:cNvPr id="215" name="Google Shape;215;p30"/>
          <p:cNvSpPr/>
          <p:nvPr/>
        </p:nvSpPr>
        <p:spPr>
          <a:xfrm>
            <a:off x="3081750" y="1081475"/>
            <a:ext cx="2980500" cy="2980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17" name="Google Shape;217;p30"/>
          <p:cNvSpPr/>
          <p:nvPr/>
        </p:nvSpPr>
        <p:spPr>
          <a:xfrm>
            <a:off x="3081713" y="1081463"/>
            <a:ext cx="2980500" cy="2980500"/>
          </a:xfrm>
          <a:prstGeom prst="ellipse">
            <a:avLst/>
          </a:prstGeom>
          <a:solidFill>
            <a:srgbClr val="62D6E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18" name="Google Shape;218;p30"/>
          <p:cNvSpPr txBox="1"/>
          <p:nvPr>
            <p:ph type="title"/>
          </p:nvPr>
        </p:nvSpPr>
        <p:spPr>
          <a:xfrm>
            <a:off x="3605850" y="1990350"/>
            <a:ext cx="1932300" cy="116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19" name="Google Shape;219;p30"/>
          <p:cNvSpPr txBox="1"/>
          <p:nvPr>
            <p:ph idx="1" type="body"/>
          </p:nvPr>
        </p:nvSpPr>
        <p:spPr>
          <a:xfrm>
            <a:off x="30412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0" name="Google Shape;220;p30"/>
          <p:cNvSpPr txBox="1"/>
          <p:nvPr>
            <p:ph idx="2" type="body"/>
          </p:nvPr>
        </p:nvSpPr>
        <p:spPr>
          <a:xfrm>
            <a:off x="627247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1" name="Google Shape;22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slide">
  <p:cSld name="CUSTOM_1_4_1">
    <p:bg>
      <p:bgPr>
        <a:solidFill>
          <a:schemeClr val="dk1"/>
        </a:solidFill>
      </p:bgPr>
    </p:bg>
    <p:spTree>
      <p:nvGrpSpPr>
        <p:cNvPr id="222" name="Shape 222"/>
        <p:cNvGrpSpPr/>
        <p:nvPr/>
      </p:nvGrpSpPr>
      <p:grpSpPr>
        <a:xfrm>
          <a:off x="0" y="0"/>
          <a:ext cx="0" cy="0"/>
          <a:chOff x="0" y="0"/>
          <a:chExt cx="0" cy="0"/>
        </a:xfrm>
      </p:grpSpPr>
      <p:pic>
        <p:nvPicPr>
          <p:cNvPr id="223" name="Google Shape;223;p31"/>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24" name="Google Shape;224;p31"/>
          <p:cNvSpPr/>
          <p:nvPr>
            <p:ph idx="2" type="pic"/>
          </p:nvPr>
        </p:nvSpPr>
        <p:spPr>
          <a:xfrm>
            <a:off x="0" y="44725"/>
            <a:ext cx="9144000" cy="3086100"/>
          </a:xfrm>
          <a:prstGeom prst="rect">
            <a:avLst/>
          </a:prstGeom>
          <a:noFill/>
          <a:ln>
            <a:noFill/>
          </a:ln>
        </p:spPr>
      </p:sp>
      <p:sp>
        <p:nvSpPr>
          <p:cNvPr id="225" name="Google Shape;225;p31"/>
          <p:cNvSpPr txBox="1"/>
          <p:nvPr>
            <p:ph type="title"/>
          </p:nvPr>
        </p:nvSpPr>
        <p:spPr>
          <a:xfrm>
            <a:off x="474100" y="3452850"/>
            <a:ext cx="8319000" cy="133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1pPr>
            <a:lvl2pPr lvl="1"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2pPr>
            <a:lvl3pPr lvl="2"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3pPr>
            <a:lvl4pPr lvl="3"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4pPr>
            <a:lvl5pPr lvl="4"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5pPr>
            <a:lvl6pPr lvl="5"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6pPr>
            <a:lvl7pPr lvl="6"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7pPr>
            <a:lvl8pPr lvl="7"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8pPr>
            <a:lvl9pPr lvl="8"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9pPr>
          </a:lstStyle>
          <a:p/>
        </p:txBody>
      </p:sp>
      <p:sp>
        <p:nvSpPr>
          <p:cNvPr id="226" name="Google Shape;22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
    <p:bg>
      <p:bgPr>
        <a:solidFill>
          <a:schemeClr val="dk1"/>
        </a:solidFill>
      </p:bgPr>
    </p:bg>
    <p:spTree>
      <p:nvGrpSpPr>
        <p:cNvPr id="227" name="Shape 227"/>
        <p:cNvGrpSpPr/>
        <p:nvPr/>
      </p:nvGrpSpPr>
      <p:grpSpPr>
        <a:xfrm>
          <a:off x="0" y="0"/>
          <a:ext cx="0" cy="0"/>
          <a:chOff x="0" y="0"/>
          <a:chExt cx="0" cy="0"/>
        </a:xfrm>
      </p:grpSpPr>
      <p:sp>
        <p:nvSpPr>
          <p:cNvPr id="228" name="Google Shape;228;p32"/>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29" name="Google Shape;229;p32"/>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32"/>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235" name="Google Shape;235;p32"/>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32"/>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237" name="Google Shape;237;p32"/>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38" name="Google Shape;23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239" name="Shape 239"/>
        <p:cNvGrpSpPr/>
        <p:nvPr/>
      </p:nvGrpSpPr>
      <p:grpSpPr>
        <a:xfrm>
          <a:off x="0" y="0"/>
          <a:ext cx="0" cy="0"/>
          <a:chOff x="0" y="0"/>
          <a:chExt cx="0" cy="0"/>
        </a:xfrm>
      </p:grpSpPr>
      <p:sp>
        <p:nvSpPr>
          <p:cNvPr id="240" name="Google Shape;240;p3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241" name="Google Shape;241;p3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242" name="Google Shape;242;p3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43" name="Google Shape;24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8">
  <p:cSld name="CUSTOM_1_1">
    <p:bg>
      <p:bgPr>
        <a:solidFill>
          <a:schemeClr val="accent1"/>
        </a:solidFill>
      </p:bgPr>
    </p:bg>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46" name="Google Shape;246;p34"/>
          <p:cNvCxnSpPr/>
          <p:nvPr/>
        </p:nvCxnSpPr>
        <p:spPr>
          <a:xfrm>
            <a:off x="476250" y="1474000"/>
            <a:ext cx="792000" cy="0"/>
          </a:xfrm>
          <a:prstGeom prst="straightConnector1">
            <a:avLst/>
          </a:prstGeom>
          <a:noFill/>
          <a:ln cap="flat" cmpd="sng" w="28575">
            <a:solidFill>
              <a:srgbClr val="FFFFFF"/>
            </a:solidFill>
            <a:prstDash val="solid"/>
            <a:round/>
            <a:headEnd len="sm" w="sm" type="none"/>
            <a:tailEnd len="sm" w="sm" type="none"/>
          </a:ln>
        </p:spPr>
      </p:cxnSp>
      <p:sp>
        <p:nvSpPr>
          <p:cNvPr id="247" name="Google Shape;247;p34"/>
          <p:cNvSpPr txBox="1"/>
          <p:nvPr>
            <p:ph type="title"/>
          </p:nvPr>
        </p:nvSpPr>
        <p:spPr>
          <a:xfrm>
            <a:off x="476250" y="344675"/>
            <a:ext cx="36819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pic>
        <p:nvPicPr>
          <p:cNvPr descr="Image" id="248" name="Google Shape;248;p34"/>
          <p:cNvPicPr preferRelativeResize="0"/>
          <p:nvPr/>
        </p:nvPicPr>
        <p:blipFill rotWithShape="1">
          <a:blip r:embed="rId3">
            <a:alphaModFix/>
          </a:blip>
          <a:srcRect b="0" l="0" r="0" t="0"/>
          <a:stretch/>
        </p:blipFill>
        <p:spPr>
          <a:xfrm>
            <a:off x="4872517" y="1011575"/>
            <a:ext cx="3469304" cy="3120349"/>
          </a:xfrm>
          <a:prstGeom prst="rect">
            <a:avLst/>
          </a:prstGeom>
          <a:noFill/>
          <a:ln>
            <a:noFill/>
          </a:ln>
        </p:spPr>
      </p:pic>
      <p:sp>
        <p:nvSpPr>
          <p:cNvPr id="249" name="Google Shape;249;p34"/>
          <p:cNvSpPr txBox="1"/>
          <p:nvPr>
            <p:ph idx="1" type="body"/>
          </p:nvPr>
        </p:nvSpPr>
        <p:spPr>
          <a:xfrm>
            <a:off x="475450" y="1867225"/>
            <a:ext cx="3469200" cy="2766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250" name="Google Shape;250;p34"/>
          <p:cNvSpPr/>
          <p:nvPr>
            <p:ph idx="2" type="pic"/>
          </p:nvPr>
        </p:nvSpPr>
        <p:spPr>
          <a:xfrm>
            <a:off x="4964675" y="1106500"/>
            <a:ext cx="3285000" cy="1841400"/>
          </a:xfrm>
          <a:prstGeom prst="rect">
            <a:avLst/>
          </a:prstGeom>
          <a:noFill/>
          <a:ln>
            <a:noFill/>
          </a:ln>
        </p:spPr>
      </p:sp>
      <p:sp>
        <p:nvSpPr>
          <p:cNvPr id="251" name="Google Shape;25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1">
  <p:cSld name="CUSTOM_1_1_1">
    <p:bg>
      <p:bgPr>
        <a:solidFill>
          <a:srgbClr val="FFFFFF"/>
        </a:solidFill>
      </p:bgPr>
    </p:bg>
    <p:spTree>
      <p:nvGrpSpPr>
        <p:cNvPr id="252" name="Shape 252"/>
        <p:cNvGrpSpPr/>
        <p:nvPr/>
      </p:nvGrpSpPr>
      <p:grpSpPr>
        <a:xfrm>
          <a:off x="0" y="0"/>
          <a:ext cx="0" cy="0"/>
          <a:chOff x="0" y="0"/>
          <a:chExt cx="0" cy="0"/>
        </a:xfrm>
      </p:grpSpPr>
      <p:pic>
        <p:nvPicPr>
          <p:cNvPr id="253" name="Google Shape;253;p3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54" name="Google Shape;254;p35"/>
          <p:cNvCxnSpPr/>
          <p:nvPr/>
        </p:nvCxnSpPr>
        <p:spPr>
          <a:xfrm>
            <a:off x="1391775" y="1478225"/>
            <a:ext cx="0" cy="2532900"/>
          </a:xfrm>
          <a:prstGeom prst="straightConnector1">
            <a:avLst/>
          </a:prstGeom>
          <a:noFill/>
          <a:ln cap="flat" cmpd="sng" w="38100">
            <a:solidFill>
              <a:schemeClr val="accent1"/>
            </a:solidFill>
            <a:prstDash val="solid"/>
            <a:round/>
            <a:headEnd len="med" w="med" type="none"/>
            <a:tailEnd len="med" w="med" type="none"/>
          </a:ln>
        </p:spPr>
      </p:cxnSp>
      <p:sp>
        <p:nvSpPr>
          <p:cNvPr id="255" name="Google Shape;255;p35"/>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256" name="Google Shape;25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p:cSld name="CUSTOM_2">
    <p:spTree>
      <p:nvGrpSpPr>
        <p:cNvPr id="257" name="Shape 257"/>
        <p:cNvGrpSpPr/>
        <p:nvPr/>
      </p:nvGrpSpPr>
      <p:grpSpPr>
        <a:xfrm>
          <a:off x="0" y="0"/>
          <a:ext cx="0" cy="0"/>
          <a:chOff x="0" y="0"/>
          <a:chExt cx="0" cy="0"/>
        </a:xfrm>
      </p:grpSpPr>
      <p:sp>
        <p:nvSpPr>
          <p:cNvPr id="258" name="Google Shape;258;p36"/>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59" name="Google Shape;259;p3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60" name="Google Shape;260;p36"/>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61" name="Google Shape;261;p36"/>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262" name="Google Shape;262;p36"/>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3" name="Google Shape;26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264" name="Shape 264"/>
        <p:cNvGrpSpPr/>
        <p:nvPr/>
      </p:nvGrpSpPr>
      <p:grpSpPr>
        <a:xfrm>
          <a:off x="0" y="0"/>
          <a:ext cx="0" cy="0"/>
          <a:chOff x="0" y="0"/>
          <a:chExt cx="0" cy="0"/>
        </a:xfrm>
      </p:grpSpPr>
      <p:sp>
        <p:nvSpPr>
          <p:cNvPr id="265" name="Google Shape;265;p37"/>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66" name="Google Shape;266;p3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67" name="Google Shape;267;p3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8" name="Google Shape;26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2">
  <p:cSld name="CUSTOM_2_3_1">
    <p:bg>
      <p:bgPr>
        <a:solidFill>
          <a:srgbClr val="000000"/>
        </a:solidFill>
      </p:bgPr>
    </p:bg>
    <p:spTree>
      <p:nvGrpSpPr>
        <p:cNvPr id="269" name="Shape 269"/>
        <p:cNvGrpSpPr/>
        <p:nvPr/>
      </p:nvGrpSpPr>
      <p:grpSpPr>
        <a:xfrm>
          <a:off x="0" y="0"/>
          <a:ext cx="0" cy="0"/>
          <a:chOff x="0" y="0"/>
          <a:chExt cx="0" cy="0"/>
        </a:xfrm>
      </p:grpSpPr>
      <p:sp>
        <p:nvSpPr>
          <p:cNvPr id="270" name="Google Shape;270;p38"/>
          <p:cNvSpPr/>
          <p:nvPr/>
        </p:nvSpPr>
        <p:spPr>
          <a:xfrm>
            <a:off x="3056975" y="0"/>
            <a:ext cx="31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71" name="Google Shape;271;p38"/>
          <p:cNvSpPr txBox="1"/>
          <p:nvPr/>
        </p:nvSpPr>
        <p:spPr>
          <a:xfrm>
            <a:off x="4348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2" name="Google Shape;272;p38"/>
          <p:cNvSpPr txBox="1"/>
          <p:nvPr/>
        </p:nvSpPr>
        <p:spPr>
          <a:xfrm>
            <a:off x="475150" y="23716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3" name="Google Shape;273;p38"/>
          <p:cNvSpPr txBox="1"/>
          <p:nvPr/>
        </p:nvSpPr>
        <p:spPr>
          <a:xfrm>
            <a:off x="537900" y="37522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4" name="Google Shape;274;p38"/>
          <p:cNvSpPr txBox="1"/>
          <p:nvPr/>
        </p:nvSpPr>
        <p:spPr>
          <a:xfrm>
            <a:off x="65532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5" name="Google Shape;275;p38"/>
          <p:cNvSpPr txBox="1"/>
          <p:nvPr/>
        </p:nvSpPr>
        <p:spPr>
          <a:xfrm>
            <a:off x="6584575" y="23308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6" name="Google Shape;276;p38"/>
          <p:cNvSpPr txBox="1"/>
          <p:nvPr/>
        </p:nvSpPr>
        <p:spPr>
          <a:xfrm>
            <a:off x="6660775" y="37965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pic>
        <p:nvPicPr>
          <p:cNvPr id="277" name="Google Shape;277;p38"/>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78" name="Google Shape;27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4">
  <p:cSld name="CUSTOM_2_2">
    <p:bg>
      <p:bgPr>
        <a:solidFill>
          <a:schemeClr val="dk1"/>
        </a:solidFill>
      </p:bgPr>
    </p:bg>
    <p:spTree>
      <p:nvGrpSpPr>
        <p:cNvPr id="279" name="Shape 279"/>
        <p:cNvGrpSpPr/>
        <p:nvPr/>
      </p:nvGrpSpPr>
      <p:grpSpPr>
        <a:xfrm>
          <a:off x="0" y="0"/>
          <a:ext cx="0" cy="0"/>
          <a:chOff x="0" y="0"/>
          <a:chExt cx="0" cy="0"/>
        </a:xfrm>
      </p:grpSpPr>
      <p:sp>
        <p:nvSpPr>
          <p:cNvPr id="280" name="Google Shape;280;p39"/>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81" name="Google Shape;281;p39"/>
          <p:cNvSpPr txBox="1"/>
          <p:nvPr>
            <p:ph type="title"/>
          </p:nvPr>
        </p:nvSpPr>
        <p:spPr>
          <a:xfrm>
            <a:off x="615075" y="10719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2" name="Google Shape;282;p39"/>
          <p:cNvSpPr txBox="1"/>
          <p:nvPr>
            <p:ph idx="2" type="title"/>
          </p:nvPr>
        </p:nvSpPr>
        <p:spPr>
          <a:xfrm>
            <a:off x="544625" y="5705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 name="Google Shape;283;p39"/>
          <p:cNvSpPr txBox="1"/>
          <p:nvPr>
            <p:ph idx="3" type="title"/>
          </p:nvPr>
        </p:nvSpPr>
        <p:spPr>
          <a:xfrm>
            <a:off x="5323125" y="12243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4" name="Google Shape;284;p39"/>
          <p:cNvSpPr txBox="1"/>
          <p:nvPr>
            <p:ph idx="4" type="title"/>
          </p:nvPr>
        </p:nvSpPr>
        <p:spPr>
          <a:xfrm>
            <a:off x="5252675" y="7229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5" name="Google Shape;285;p3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86" name="Google Shape;28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5">
  <p:cSld name="CUSTOM_2_1">
    <p:spTree>
      <p:nvGrpSpPr>
        <p:cNvPr id="287" name="Shape 287"/>
        <p:cNvGrpSpPr/>
        <p:nvPr/>
      </p:nvGrpSpPr>
      <p:grpSpPr>
        <a:xfrm>
          <a:off x="0" y="0"/>
          <a:ext cx="0" cy="0"/>
          <a:chOff x="0" y="0"/>
          <a:chExt cx="0" cy="0"/>
        </a:xfrm>
      </p:grpSpPr>
      <p:sp>
        <p:nvSpPr>
          <p:cNvPr id="288" name="Google Shape;288;p40"/>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89" name="Google Shape;289;p40"/>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90" name="Google Shape;290;p40"/>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1" name="Google Shape;291;p40"/>
          <p:cNvCxnSpPr/>
          <p:nvPr/>
        </p:nvCxnSpPr>
        <p:spPr>
          <a:xfrm>
            <a:off x="5178050"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2" name="Google Shape;292;p40"/>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3" name="Google Shape;293;p40"/>
          <p:cNvSpPr txBox="1"/>
          <p:nvPr>
            <p:ph idx="2" type="title"/>
          </p:nvPr>
        </p:nvSpPr>
        <p:spPr>
          <a:xfrm>
            <a:off x="636438"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4" name="Google Shape;294;p40"/>
          <p:cNvCxnSpPr/>
          <p:nvPr/>
        </p:nvCxnSpPr>
        <p:spPr>
          <a:xfrm>
            <a:off x="636438"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5" name="Google Shape;295;p40"/>
          <p:cNvSpPr txBox="1"/>
          <p:nvPr>
            <p:ph idx="3" type="body"/>
          </p:nvPr>
        </p:nvSpPr>
        <p:spPr>
          <a:xfrm>
            <a:off x="636463"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6" name="Google Shape;29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p:cSld name="CUSTOM_2_1_1">
    <p:spTree>
      <p:nvGrpSpPr>
        <p:cNvPr id="297" name="Shape 297"/>
        <p:cNvGrpSpPr/>
        <p:nvPr/>
      </p:nvGrpSpPr>
      <p:grpSpPr>
        <a:xfrm>
          <a:off x="0" y="0"/>
          <a:ext cx="0" cy="0"/>
          <a:chOff x="0" y="0"/>
          <a:chExt cx="0" cy="0"/>
        </a:xfrm>
      </p:grpSpPr>
      <p:sp>
        <p:nvSpPr>
          <p:cNvPr id="298" name="Google Shape;298;p41"/>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pic>
        <p:nvPicPr>
          <p:cNvPr id="299" name="Google Shape;299;p4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00" name="Google Shape;300;p41"/>
          <p:cNvSpPr/>
          <p:nvPr>
            <p:ph idx="2" type="pic"/>
          </p:nvPr>
        </p:nvSpPr>
        <p:spPr>
          <a:xfrm>
            <a:off x="3653875" y="579750"/>
            <a:ext cx="2053200" cy="3984000"/>
          </a:xfrm>
          <a:prstGeom prst="rect">
            <a:avLst/>
          </a:prstGeom>
          <a:noFill/>
          <a:ln cap="flat" cmpd="sng" w="152400">
            <a:solidFill>
              <a:srgbClr val="000000"/>
            </a:solidFill>
            <a:prstDash val="solid"/>
            <a:round/>
            <a:headEnd len="sm" w="sm" type="none"/>
            <a:tailEnd len="sm" w="sm" type="none"/>
          </a:ln>
        </p:spPr>
      </p:sp>
      <p:sp>
        <p:nvSpPr>
          <p:cNvPr id="301" name="Google Shape;301;p41"/>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2" name="Google Shape;302;p41"/>
          <p:cNvSpPr txBox="1"/>
          <p:nvPr>
            <p:ph idx="3" type="body"/>
          </p:nvPr>
        </p:nvSpPr>
        <p:spPr>
          <a:xfrm>
            <a:off x="62437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3" name="Google Shape;303;p41"/>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sp>
        <p:nvSpPr>
          <p:cNvPr id="304" name="Google Shape;304;p41"/>
          <p:cNvSpPr txBox="1"/>
          <p:nvPr>
            <p:ph idx="4" type="title"/>
          </p:nvPr>
        </p:nvSpPr>
        <p:spPr>
          <a:xfrm>
            <a:off x="62437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cxnSp>
        <p:nvCxnSpPr>
          <p:cNvPr id="305" name="Google Shape;305;p41"/>
          <p:cNvCxnSpPr/>
          <p:nvPr/>
        </p:nvCxnSpPr>
        <p:spPr>
          <a:xfrm>
            <a:off x="5945645" y="4136321"/>
            <a:ext cx="509100" cy="0"/>
          </a:xfrm>
          <a:prstGeom prst="straightConnector1">
            <a:avLst/>
          </a:prstGeom>
          <a:noFill/>
          <a:ln cap="flat" cmpd="sng" w="38100">
            <a:solidFill>
              <a:srgbClr val="121212"/>
            </a:solidFill>
            <a:prstDash val="solid"/>
            <a:miter lim="400000"/>
            <a:headEnd len="sm" w="sm" type="none"/>
            <a:tailEnd len="sm" w="sm" type="oval"/>
          </a:ln>
        </p:spPr>
      </p:cxnSp>
      <p:cxnSp>
        <p:nvCxnSpPr>
          <p:cNvPr id="306" name="Google Shape;306;p41"/>
          <p:cNvCxnSpPr/>
          <p:nvPr/>
        </p:nvCxnSpPr>
        <p:spPr>
          <a:xfrm>
            <a:off x="2881630" y="2744780"/>
            <a:ext cx="509100" cy="0"/>
          </a:xfrm>
          <a:prstGeom prst="straightConnector1">
            <a:avLst/>
          </a:prstGeom>
          <a:noFill/>
          <a:ln cap="flat" cmpd="sng" w="38100">
            <a:solidFill>
              <a:schemeClr val="dk1"/>
            </a:solidFill>
            <a:prstDash val="solid"/>
            <a:miter lim="400000"/>
            <a:headEnd len="sm" w="sm" type="oval"/>
            <a:tailEnd len="sm" w="sm" type="none"/>
          </a:ln>
        </p:spPr>
      </p:cxnSp>
      <p:sp>
        <p:nvSpPr>
          <p:cNvPr id="307" name="Google Shape;30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dk1"/>
                </a:solidFill>
                <a:latin typeface="Outfit"/>
                <a:ea typeface="Outfit"/>
                <a:cs typeface="Outfit"/>
                <a:sym typeface="Outfit"/>
              </a:defRPr>
            </a:lvl1pPr>
            <a:lvl2pPr lvl="1" rtl="0">
              <a:buNone/>
              <a:defRPr>
                <a:solidFill>
                  <a:schemeClr val="dk1"/>
                </a:solidFill>
                <a:latin typeface="Outfit"/>
                <a:ea typeface="Outfit"/>
                <a:cs typeface="Outfit"/>
                <a:sym typeface="Outfit"/>
              </a:defRPr>
            </a:lvl2pPr>
            <a:lvl3pPr lvl="2" rtl="0">
              <a:buNone/>
              <a:defRPr>
                <a:solidFill>
                  <a:schemeClr val="dk1"/>
                </a:solidFill>
                <a:latin typeface="Outfit"/>
                <a:ea typeface="Outfit"/>
                <a:cs typeface="Outfit"/>
                <a:sym typeface="Outfit"/>
              </a:defRPr>
            </a:lvl3pPr>
            <a:lvl4pPr lvl="3" rtl="0">
              <a:buNone/>
              <a:defRPr>
                <a:solidFill>
                  <a:schemeClr val="dk1"/>
                </a:solidFill>
                <a:latin typeface="Outfit"/>
                <a:ea typeface="Outfit"/>
                <a:cs typeface="Outfit"/>
                <a:sym typeface="Outfit"/>
              </a:defRPr>
            </a:lvl4pPr>
            <a:lvl5pPr lvl="4" rtl="0">
              <a:buNone/>
              <a:defRPr>
                <a:solidFill>
                  <a:schemeClr val="dk1"/>
                </a:solidFill>
                <a:latin typeface="Outfit"/>
                <a:ea typeface="Outfit"/>
                <a:cs typeface="Outfit"/>
                <a:sym typeface="Outfit"/>
              </a:defRPr>
            </a:lvl5pPr>
            <a:lvl6pPr lvl="5" rtl="0">
              <a:buNone/>
              <a:defRPr>
                <a:solidFill>
                  <a:schemeClr val="dk1"/>
                </a:solidFill>
                <a:latin typeface="Outfit"/>
                <a:ea typeface="Outfit"/>
                <a:cs typeface="Outfit"/>
                <a:sym typeface="Outfit"/>
              </a:defRPr>
            </a:lvl6pPr>
            <a:lvl7pPr lvl="6" rtl="0">
              <a:buNone/>
              <a:defRPr>
                <a:solidFill>
                  <a:schemeClr val="dk1"/>
                </a:solidFill>
                <a:latin typeface="Outfit"/>
                <a:ea typeface="Outfit"/>
                <a:cs typeface="Outfit"/>
                <a:sym typeface="Outfit"/>
              </a:defRPr>
            </a:lvl7pPr>
            <a:lvl8pPr lvl="7" rtl="0">
              <a:buNone/>
              <a:defRPr>
                <a:solidFill>
                  <a:schemeClr val="dk1"/>
                </a:solidFill>
                <a:latin typeface="Outfit"/>
                <a:ea typeface="Outfit"/>
                <a:cs typeface="Outfit"/>
                <a:sym typeface="Outfit"/>
              </a:defRPr>
            </a:lvl8pPr>
            <a:lvl9pPr lvl="8" rtl="0">
              <a:buNone/>
              <a:defRPr>
                <a:solidFill>
                  <a:schemeClr val="dk1"/>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02">
  <p:cSld name="CUSTOM_2_1_1_1">
    <p:bg>
      <p:bgPr>
        <a:solidFill>
          <a:schemeClr val="dk1"/>
        </a:solidFill>
      </p:bgPr>
    </p:bg>
    <p:spTree>
      <p:nvGrpSpPr>
        <p:cNvPr id="308" name="Shape 308"/>
        <p:cNvGrpSpPr/>
        <p:nvPr/>
      </p:nvGrpSpPr>
      <p:grpSpPr>
        <a:xfrm>
          <a:off x="0" y="0"/>
          <a:ext cx="0" cy="0"/>
          <a:chOff x="0" y="0"/>
          <a:chExt cx="0" cy="0"/>
        </a:xfrm>
      </p:grpSpPr>
      <p:sp>
        <p:nvSpPr>
          <p:cNvPr id="309" name="Google Shape;309;p42"/>
          <p:cNvSpPr/>
          <p:nvPr/>
        </p:nvSpPr>
        <p:spPr>
          <a:xfrm>
            <a:off x="2769600" y="-31350"/>
            <a:ext cx="3604800" cy="52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2"/>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1" name="Google Shape;311;p42"/>
          <p:cNvSpPr/>
          <p:nvPr>
            <p:ph idx="2" type="pic"/>
          </p:nvPr>
        </p:nvSpPr>
        <p:spPr>
          <a:xfrm>
            <a:off x="3545400" y="579750"/>
            <a:ext cx="2053200" cy="3984000"/>
          </a:xfrm>
          <a:prstGeom prst="rect">
            <a:avLst/>
          </a:prstGeom>
          <a:noFill/>
          <a:ln cap="flat" cmpd="sng" w="152400">
            <a:solidFill>
              <a:srgbClr val="000000"/>
            </a:solidFill>
            <a:prstDash val="solid"/>
            <a:round/>
            <a:headEnd len="sm" w="sm" type="none"/>
            <a:tailEnd len="sm" w="sm" type="none"/>
          </a:ln>
        </p:spPr>
      </p:sp>
      <p:sp>
        <p:nvSpPr>
          <p:cNvPr id="312" name="Google Shape;312;p42"/>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3" name="Google Shape;313;p42"/>
          <p:cNvSpPr txBox="1"/>
          <p:nvPr>
            <p:ph idx="3" type="body"/>
          </p:nvPr>
        </p:nvSpPr>
        <p:spPr>
          <a:xfrm>
            <a:off x="6512125"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4" name="Google Shape;314;p42"/>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5" name="Google Shape;315;p42"/>
          <p:cNvSpPr txBox="1"/>
          <p:nvPr>
            <p:ph idx="4" type="title"/>
          </p:nvPr>
        </p:nvSpPr>
        <p:spPr>
          <a:xfrm>
            <a:off x="6512125"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6" name="Google Shape;31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3">
  <p:cSld name="CUSTOM_4">
    <p:spTree>
      <p:nvGrpSpPr>
        <p:cNvPr id="317" name="Shape 317"/>
        <p:cNvGrpSpPr/>
        <p:nvPr/>
      </p:nvGrpSpPr>
      <p:grpSpPr>
        <a:xfrm>
          <a:off x="0" y="0"/>
          <a:ext cx="0" cy="0"/>
          <a:chOff x="0" y="0"/>
          <a:chExt cx="0" cy="0"/>
        </a:xfrm>
      </p:grpSpPr>
      <p:pic>
        <p:nvPicPr>
          <p:cNvPr id="318" name="Google Shape;318;p43"/>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9" name="Google Shape;319;p43"/>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320" name="Google Shape;320;p43"/>
          <p:cNvSpPr/>
          <p:nvPr>
            <p:ph idx="2" type="pic"/>
          </p:nvPr>
        </p:nvSpPr>
        <p:spPr>
          <a:xfrm>
            <a:off x="456200" y="1529625"/>
            <a:ext cx="7970100" cy="1806900"/>
          </a:xfrm>
          <a:prstGeom prst="roundRect">
            <a:avLst>
              <a:gd fmla="val 9206" name="adj"/>
            </a:avLst>
          </a:prstGeom>
          <a:noFill/>
          <a:ln cap="flat" cmpd="sng" w="76200">
            <a:solidFill>
              <a:srgbClr val="000000"/>
            </a:solidFill>
            <a:prstDash val="solid"/>
            <a:round/>
            <a:headEnd len="sm" w="sm" type="none"/>
            <a:tailEnd len="sm" w="sm" type="none"/>
          </a:ln>
        </p:spPr>
      </p:sp>
      <p:sp>
        <p:nvSpPr>
          <p:cNvPr id="321" name="Google Shape;321;p43"/>
          <p:cNvSpPr/>
          <p:nvPr/>
        </p:nvSpPr>
        <p:spPr>
          <a:xfrm>
            <a:off x="0" y="3193300"/>
            <a:ext cx="9144000" cy="1950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bg>
      <p:bgPr>
        <a:solidFill>
          <a:schemeClr val="accent4"/>
        </a:solidFill>
      </p:bgPr>
    </p:bg>
    <p:spTree>
      <p:nvGrpSpPr>
        <p:cNvPr id="323" name="Shape 323"/>
        <p:cNvGrpSpPr/>
        <p:nvPr/>
      </p:nvGrpSpPr>
      <p:grpSpPr>
        <a:xfrm>
          <a:off x="0" y="0"/>
          <a:ext cx="0" cy="0"/>
          <a:chOff x="0" y="0"/>
          <a:chExt cx="0" cy="0"/>
        </a:xfrm>
      </p:grpSpPr>
      <p:cxnSp>
        <p:nvCxnSpPr>
          <p:cNvPr id="324" name="Google Shape;324;p44"/>
          <p:cNvCxnSpPr/>
          <p:nvPr/>
        </p:nvCxnSpPr>
        <p:spPr>
          <a:xfrm>
            <a:off x="989800" y="1013400"/>
            <a:ext cx="0" cy="1673400"/>
          </a:xfrm>
          <a:prstGeom prst="straightConnector1">
            <a:avLst/>
          </a:prstGeom>
          <a:noFill/>
          <a:ln cap="flat" cmpd="sng" w="28575">
            <a:solidFill>
              <a:srgbClr val="000000"/>
            </a:solidFill>
            <a:prstDash val="solid"/>
            <a:round/>
            <a:headEnd len="med" w="med" type="none"/>
            <a:tailEnd len="med" w="med" type="none"/>
          </a:ln>
        </p:spPr>
      </p:cxnSp>
      <p:sp>
        <p:nvSpPr>
          <p:cNvPr id="325" name="Google Shape;325;p44"/>
          <p:cNvSpPr txBox="1"/>
          <p:nvPr>
            <p:ph type="title"/>
          </p:nvPr>
        </p:nvSpPr>
        <p:spPr>
          <a:xfrm>
            <a:off x="1166575" y="1025175"/>
            <a:ext cx="6858000" cy="1673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500"/>
              <a:buFont typeface="Outfit"/>
              <a:buNone/>
              <a:defRPr b="1" sz="3500">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26" name="Google Shape;326;p4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27" name="Google Shape;32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p:cSld name="CUSTOM_3_2">
    <p:bg>
      <p:bgPr>
        <a:solidFill>
          <a:schemeClr val="accent4"/>
        </a:solidFill>
      </p:bgPr>
    </p:bg>
    <p:spTree>
      <p:nvGrpSpPr>
        <p:cNvPr id="328" name="Shape 328"/>
        <p:cNvGrpSpPr/>
        <p:nvPr/>
      </p:nvGrpSpPr>
      <p:grpSpPr>
        <a:xfrm>
          <a:off x="0" y="0"/>
          <a:ext cx="0" cy="0"/>
          <a:chOff x="0" y="0"/>
          <a:chExt cx="0" cy="0"/>
        </a:xfrm>
      </p:grpSpPr>
      <p:cxnSp>
        <p:nvCxnSpPr>
          <p:cNvPr id="329" name="Google Shape;329;p45"/>
          <p:cNvCxnSpPr/>
          <p:nvPr/>
        </p:nvCxnSpPr>
        <p:spPr>
          <a:xfrm>
            <a:off x="998450" y="1535400"/>
            <a:ext cx="0" cy="2072700"/>
          </a:xfrm>
          <a:prstGeom prst="straightConnector1">
            <a:avLst/>
          </a:prstGeom>
          <a:noFill/>
          <a:ln cap="flat" cmpd="sng" w="28575">
            <a:solidFill>
              <a:srgbClr val="000000"/>
            </a:solidFill>
            <a:prstDash val="solid"/>
            <a:round/>
            <a:headEnd len="med" w="med" type="none"/>
            <a:tailEnd len="med" w="med" type="none"/>
          </a:ln>
        </p:spPr>
      </p:cxnSp>
      <p:pic>
        <p:nvPicPr>
          <p:cNvPr id="330" name="Google Shape;330;p4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31" name="Google Shape;331;p45"/>
          <p:cNvSpPr txBox="1"/>
          <p:nvPr/>
        </p:nvSpPr>
        <p:spPr>
          <a:xfrm>
            <a:off x="1288050" y="1714950"/>
            <a:ext cx="497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latin typeface="Outfit"/>
                <a:ea typeface="Outfit"/>
                <a:cs typeface="Outfit"/>
                <a:sym typeface="Outfit"/>
              </a:rPr>
              <a:t>Let’s Talk</a:t>
            </a:r>
            <a:endParaRPr b="1" sz="3200">
              <a:latin typeface="Outfit"/>
              <a:ea typeface="Outfit"/>
              <a:cs typeface="Outfit"/>
              <a:sym typeface="Outfit"/>
            </a:endParaRPr>
          </a:p>
        </p:txBody>
      </p:sp>
      <p:sp>
        <p:nvSpPr>
          <p:cNvPr id="332" name="Google Shape;332;p45"/>
          <p:cNvSpPr txBox="1"/>
          <p:nvPr/>
        </p:nvSpPr>
        <p:spPr>
          <a:xfrm>
            <a:off x="1288050" y="2380583"/>
            <a:ext cx="31725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utfit"/>
                <a:ea typeface="Outfit"/>
                <a:cs typeface="Outfit"/>
                <a:sym typeface="Outfit"/>
              </a:rPr>
              <a:t>info@cdpi.dev</a:t>
            </a:r>
            <a:endParaRPr sz="1800">
              <a:latin typeface="Outfit"/>
              <a:ea typeface="Outfit"/>
              <a:cs typeface="Outfit"/>
              <a:sym typeface="Outfit"/>
            </a:endParaRPr>
          </a:p>
        </p:txBody>
      </p:sp>
      <p:sp>
        <p:nvSpPr>
          <p:cNvPr id="333" name="Google Shape;333;p45"/>
          <p:cNvSpPr txBox="1"/>
          <p:nvPr>
            <p:ph idx="1" type="body"/>
          </p:nvPr>
        </p:nvSpPr>
        <p:spPr>
          <a:xfrm>
            <a:off x="1339900" y="2942475"/>
            <a:ext cx="3579000" cy="435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a:buChar char="●"/>
              <a:defRPr>
                <a:latin typeface="Outfit"/>
                <a:ea typeface="Outfit"/>
                <a:cs typeface="Outfit"/>
                <a:sym typeface="Outfit"/>
              </a:defRPr>
            </a:lvl1pPr>
            <a:lvl2pPr indent="-317500" lvl="1" marL="914400" rtl="0">
              <a:spcBef>
                <a:spcPts val="0"/>
              </a:spcBef>
              <a:spcAft>
                <a:spcPts val="0"/>
              </a:spcAft>
              <a:buSzPts val="1400"/>
              <a:buFont typeface="Outfit"/>
              <a:buChar char="○"/>
              <a:defRPr>
                <a:latin typeface="Outfit"/>
                <a:ea typeface="Outfit"/>
                <a:cs typeface="Outfit"/>
                <a:sym typeface="Outfit"/>
              </a:defRPr>
            </a:lvl2pPr>
            <a:lvl3pPr indent="-317500" lvl="2" marL="1371600" rtl="0">
              <a:spcBef>
                <a:spcPts val="0"/>
              </a:spcBef>
              <a:spcAft>
                <a:spcPts val="0"/>
              </a:spcAft>
              <a:buSzPts val="1400"/>
              <a:buFont typeface="Outfit"/>
              <a:buChar char="■"/>
              <a:defRPr>
                <a:latin typeface="Outfit"/>
                <a:ea typeface="Outfit"/>
                <a:cs typeface="Outfit"/>
                <a:sym typeface="Outfit"/>
              </a:defRPr>
            </a:lvl3pPr>
            <a:lvl4pPr indent="-317500" lvl="3" marL="1828800" rtl="0">
              <a:spcBef>
                <a:spcPts val="0"/>
              </a:spcBef>
              <a:spcAft>
                <a:spcPts val="0"/>
              </a:spcAft>
              <a:buSzPts val="1400"/>
              <a:buFont typeface="Outfit"/>
              <a:buChar char="●"/>
              <a:defRPr>
                <a:latin typeface="Outfit"/>
                <a:ea typeface="Outfit"/>
                <a:cs typeface="Outfit"/>
                <a:sym typeface="Outfit"/>
              </a:defRPr>
            </a:lvl4pPr>
            <a:lvl5pPr indent="-317500" lvl="4" marL="2286000" rtl="0">
              <a:spcBef>
                <a:spcPts val="0"/>
              </a:spcBef>
              <a:spcAft>
                <a:spcPts val="0"/>
              </a:spcAft>
              <a:buSzPts val="1400"/>
              <a:buFont typeface="Outfit"/>
              <a:buChar char="○"/>
              <a:defRPr>
                <a:latin typeface="Outfit"/>
                <a:ea typeface="Outfit"/>
                <a:cs typeface="Outfit"/>
                <a:sym typeface="Outfit"/>
              </a:defRPr>
            </a:lvl5pPr>
            <a:lvl6pPr indent="-317500" lvl="5" marL="2743200" rtl="0">
              <a:spcBef>
                <a:spcPts val="0"/>
              </a:spcBef>
              <a:spcAft>
                <a:spcPts val="0"/>
              </a:spcAft>
              <a:buSzPts val="1400"/>
              <a:buFont typeface="Outfit"/>
              <a:buChar char="■"/>
              <a:defRPr>
                <a:latin typeface="Outfit"/>
                <a:ea typeface="Outfit"/>
                <a:cs typeface="Outfit"/>
                <a:sym typeface="Outfit"/>
              </a:defRPr>
            </a:lvl6pPr>
            <a:lvl7pPr indent="-317500" lvl="6" marL="3200400" rtl="0">
              <a:spcBef>
                <a:spcPts val="0"/>
              </a:spcBef>
              <a:spcAft>
                <a:spcPts val="0"/>
              </a:spcAft>
              <a:buSzPts val="1400"/>
              <a:buFont typeface="Outfit"/>
              <a:buChar char="●"/>
              <a:defRPr>
                <a:latin typeface="Outfit"/>
                <a:ea typeface="Outfit"/>
                <a:cs typeface="Outfit"/>
                <a:sym typeface="Outfit"/>
              </a:defRPr>
            </a:lvl7pPr>
            <a:lvl8pPr indent="-317500" lvl="7" marL="3657600" rtl="0">
              <a:spcBef>
                <a:spcPts val="0"/>
              </a:spcBef>
              <a:spcAft>
                <a:spcPts val="0"/>
              </a:spcAft>
              <a:buSzPts val="1400"/>
              <a:buFont typeface="Outfit"/>
              <a:buChar char="○"/>
              <a:defRPr>
                <a:latin typeface="Outfit"/>
                <a:ea typeface="Outfit"/>
                <a:cs typeface="Outfit"/>
                <a:sym typeface="Outfit"/>
              </a:defRPr>
            </a:lvl8pPr>
            <a:lvl9pPr indent="-317500" lvl="8" marL="4114800" rtl="0">
              <a:spcBef>
                <a:spcPts val="0"/>
              </a:spcBef>
              <a:spcAft>
                <a:spcPts val="0"/>
              </a:spcAft>
              <a:buSzPts val="1400"/>
              <a:buFont typeface="Outfit"/>
              <a:buChar char="■"/>
              <a:defRPr>
                <a:latin typeface="Outfit"/>
                <a:ea typeface="Outfit"/>
                <a:cs typeface="Outfit"/>
                <a:sym typeface="Outfit"/>
              </a:defRPr>
            </a:lvl9pPr>
          </a:lstStyle>
          <a:p/>
        </p:txBody>
      </p:sp>
      <p:sp>
        <p:nvSpPr>
          <p:cNvPr id="334" name="Google Shape;33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3">
  <p:cSld name="CUSTOM_3_1">
    <p:bg>
      <p:bgPr>
        <a:solidFill>
          <a:schemeClr val="accent1"/>
        </a:solidFill>
      </p:bgPr>
    </p:bg>
    <p:spTree>
      <p:nvGrpSpPr>
        <p:cNvPr id="335" name="Shape 335"/>
        <p:cNvGrpSpPr/>
        <p:nvPr/>
      </p:nvGrpSpPr>
      <p:grpSpPr>
        <a:xfrm>
          <a:off x="0" y="0"/>
          <a:ext cx="0" cy="0"/>
          <a:chOff x="0" y="0"/>
          <a:chExt cx="0" cy="0"/>
        </a:xfrm>
      </p:grpSpPr>
      <p:pic>
        <p:nvPicPr>
          <p:cNvPr id="336" name="Google Shape;336;p4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37" name="Google Shape;337;p46"/>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38" name="Google Shape;338;p4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39" name="Google Shape;33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ointers">
  <p:cSld name="CUSTOM_3_1_3">
    <p:bg>
      <p:bgPr>
        <a:solidFill>
          <a:schemeClr val="accent1"/>
        </a:solidFill>
      </p:bgPr>
    </p:bg>
    <p:spTree>
      <p:nvGrpSpPr>
        <p:cNvPr id="340" name="Shape 340"/>
        <p:cNvGrpSpPr/>
        <p:nvPr/>
      </p:nvGrpSpPr>
      <p:grpSpPr>
        <a:xfrm>
          <a:off x="0" y="0"/>
          <a:ext cx="0" cy="0"/>
          <a:chOff x="0" y="0"/>
          <a:chExt cx="0" cy="0"/>
        </a:xfrm>
      </p:grpSpPr>
      <p:pic>
        <p:nvPicPr>
          <p:cNvPr id="341" name="Google Shape;341;p4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42" name="Google Shape;342;p47"/>
          <p:cNvSpPr txBox="1"/>
          <p:nvPr>
            <p:ph type="title"/>
          </p:nvPr>
        </p:nvSpPr>
        <p:spPr>
          <a:xfrm>
            <a:off x="476250" y="1230250"/>
            <a:ext cx="2287800" cy="193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43" name="Google Shape;343;p47"/>
          <p:cNvSpPr txBox="1"/>
          <p:nvPr>
            <p:ph idx="1" type="subTitle"/>
          </p:nvPr>
        </p:nvSpPr>
        <p:spPr>
          <a:xfrm>
            <a:off x="3282900"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4" name="Google Shape;344;p47"/>
          <p:cNvSpPr txBox="1"/>
          <p:nvPr>
            <p:ph idx="2" type="subTitle"/>
          </p:nvPr>
        </p:nvSpPr>
        <p:spPr>
          <a:xfrm>
            <a:off x="3282900"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5" name="Google Shape;345;p47"/>
          <p:cNvSpPr txBox="1"/>
          <p:nvPr>
            <p:ph idx="3" type="subTitle"/>
          </p:nvPr>
        </p:nvSpPr>
        <p:spPr>
          <a:xfrm>
            <a:off x="6485175"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6" name="Google Shape;346;p47"/>
          <p:cNvSpPr txBox="1"/>
          <p:nvPr>
            <p:ph idx="4" type="subTitle"/>
          </p:nvPr>
        </p:nvSpPr>
        <p:spPr>
          <a:xfrm>
            <a:off x="6485175"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7" name="Google Shape;347;p47"/>
          <p:cNvSpPr txBox="1"/>
          <p:nvPr>
            <p:ph idx="5" type="body"/>
          </p:nvPr>
        </p:nvSpPr>
        <p:spPr>
          <a:xfrm>
            <a:off x="3282900"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8" name="Google Shape;348;p47"/>
          <p:cNvSpPr txBox="1"/>
          <p:nvPr>
            <p:ph idx="6" type="body"/>
          </p:nvPr>
        </p:nvSpPr>
        <p:spPr>
          <a:xfrm>
            <a:off x="3282900"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9" name="Google Shape;349;p47"/>
          <p:cNvSpPr txBox="1"/>
          <p:nvPr>
            <p:ph idx="7" type="body"/>
          </p:nvPr>
        </p:nvSpPr>
        <p:spPr>
          <a:xfrm>
            <a:off x="6485175"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0" name="Google Shape;350;p47"/>
          <p:cNvSpPr txBox="1"/>
          <p:nvPr>
            <p:ph idx="8" type="body"/>
          </p:nvPr>
        </p:nvSpPr>
        <p:spPr>
          <a:xfrm>
            <a:off x="6485175"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1" name="Google Shape;35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bg>
      <p:bgPr>
        <a:solidFill>
          <a:schemeClr val="accent1"/>
        </a:solidFill>
      </p:bgPr>
    </p:bg>
    <p:spTree>
      <p:nvGrpSpPr>
        <p:cNvPr id="352" name="Shape 352"/>
        <p:cNvGrpSpPr/>
        <p:nvPr/>
      </p:nvGrpSpPr>
      <p:grpSpPr>
        <a:xfrm>
          <a:off x="0" y="0"/>
          <a:ext cx="0" cy="0"/>
          <a:chOff x="0" y="0"/>
          <a:chExt cx="0" cy="0"/>
        </a:xfrm>
      </p:grpSpPr>
      <p:pic>
        <p:nvPicPr>
          <p:cNvPr id="353" name="Google Shape;353;p4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54" name="Google Shape;354;p48"/>
          <p:cNvSpPr txBox="1"/>
          <p:nvPr>
            <p:ph type="title"/>
          </p:nvPr>
        </p:nvSpPr>
        <p:spPr>
          <a:xfrm>
            <a:off x="476250" y="1391250"/>
            <a:ext cx="3298500" cy="207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cxnSp>
        <p:nvCxnSpPr>
          <p:cNvPr id="355" name="Google Shape;355;p48"/>
          <p:cNvCxnSpPr/>
          <p:nvPr/>
        </p:nvCxnSpPr>
        <p:spPr>
          <a:xfrm>
            <a:off x="4563050" y="1582225"/>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6" name="Google Shape;356;p48"/>
          <p:cNvCxnSpPr/>
          <p:nvPr/>
        </p:nvCxnSpPr>
        <p:spPr>
          <a:xfrm>
            <a:off x="4563050" y="2425188"/>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7" name="Google Shape;357;p48"/>
          <p:cNvCxnSpPr/>
          <p:nvPr/>
        </p:nvCxnSpPr>
        <p:spPr>
          <a:xfrm>
            <a:off x="4563050" y="3268150"/>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8" name="Google Shape;358;p48"/>
          <p:cNvCxnSpPr/>
          <p:nvPr/>
        </p:nvCxnSpPr>
        <p:spPr>
          <a:xfrm>
            <a:off x="4563050" y="4106350"/>
            <a:ext cx="4095900" cy="0"/>
          </a:xfrm>
          <a:prstGeom prst="straightConnector1">
            <a:avLst/>
          </a:prstGeom>
          <a:noFill/>
          <a:ln cap="flat" cmpd="sng" w="9525">
            <a:solidFill>
              <a:srgbClr val="FFFFFF"/>
            </a:solidFill>
            <a:prstDash val="solid"/>
            <a:miter lim="400000"/>
            <a:headEnd len="sm" w="sm" type="none"/>
            <a:tailEnd len="sm" w="sm" type="none"/>
          </a:ln>
        </p:spPr>
      </p:cxnSp>
      <p:sp>
        <p:nvSpPr>
          <p:cNvPr id="359" name="Google Shape;359;p48"/>
          <p:cNvSpPr txBox="1"/>
          <p:nvPr>
            <p:ph idx="1" type="subTitle"/>
          </p:nvPr>
        </p:nvSpPr>
        <p:spPr>
          <a:xfrm>
            <a:off x="4563050" y="939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0" name="Google Shape;360;p48"/>
          <p:cNvSpPr txBox="1"/>
          <p:nvPr>
            <p:ph idx="2" type="subTitle"/>
          </p:nvPr>
        </p:nvSpPr>
        <p:spPr>
          <a:xfrm>
            <a:off x="4563050" y="17870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1" name="Google Shape;361;p48"/>
          <p:cNvSpPr txBox="1"/>
          <p:nvPr>
            <p:ph idx="3" type="subTitle"/>
          </p:nvPr>
        </p:nvSpPr>
        <p:spPr>
          <a:xfrm>
            <a:off x="4563050" y="2625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2" name="Google Shape;362;p48"/>
          <p:cNvSpPr txBox="1"/>
          <p:nvPr>
            <p:ph idx="4" type="subTitle"/>
          </p:nvPr>
        </p:nvSpPr>
        <p:spPr>
          <a:xfrm>
            <a:off x="4563050" y="34634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3" name="Google Shape;363;p48"/>
          <p:cNvSpPr txBox="1"/>
          <p:nvPr>
            <p:ph idx="5" type="subTitle"/>
          </p:nvPr>
        </p:nvSpPr>
        <p:spPr>
          <a:xfrm>
            <a:off x="7227725" y="9392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4" name="Google Shape;364;p48"/>
          <p:cNvSpPr txBox="1"/>
          <p:nvPr>
            <p:ph idx="6" type="subTitle"/>
          </p:nvPr>
        </p:nvSpPr>
        <p:spPr>
          <a:xfrm>
            <a:off x="7227725" y="17870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5" name="Google Shape;365;p48"/>
          <p:cNvSpPr txBox="1"/>
          <p:nvPr>
            <p:ph idx="7" type="subTitle"/>
          </p:nvPr>
        </p:nvSpPr>
        <p:spPr>
          <a:xfrm>
            <a:off x="7227725" y="2634775"/>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6" name="Google Shape;366;p48"/>
          <p:cNvSpPr txBox="1"/>
          <p:nvPr>
            <p:ph idx="8" type="subTitle"/>
          </p:nvPr>
        </p:nvSpPr>
        <p:spPr>
          <a:xfrm>
            <a:off x="7227725" y="34634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7" name="Google Shape;367;p48"/>
          <p:cNvSpPr txBox="1"/>
          <p:nvPr/>
        </p:nvSpPr>
        <p:spPr>
          <a:xfrm>
            <a:off x="545650" y="2567275"/>
            <a:ext cx="2835600" cy="14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368" name="Google Shape;36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3">
  <p:cSld name="CUSTOM_3_1_1">
    <p:bg>
      <p:bgPr>
        <a:solidFill>
          <a:schemeClr val="dk1"/>
        </a:solidFill>
      </p:bgPr>
    </p:bg>
    <p:spTree>
      <p:nvGrpSpPr>
        <p:cNvPr id="369" name="Shape 369"/>
        <p:cNvGrpSpPr/>
        <p:nvPr/>
      </p:nvGrpSpPr>
      <p:grpSpPr>
        <a:xfrm>
          <a:off x="0" y="0"/>
          <a:ext cx="0" cy="0"/>
          <a:chOff x="0" y="0"/>
          <a:chExt cx="0" cy="0"/>
        </a:xfrm>
      </p:grpSpPr>
      <p:pic>
        <p:nvPicPr>
          <p:cNvPr id="370" name="Google Shape;370;p4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71" name="Google Shape;371;p49"/>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72" name="Google Shape;372;p4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73" name="Google Shape;373;p49"/>
          <p:cNvSpPr/>
          <p:nvPr/>
        </p:nvSpPr>
        <p:spPr>
          <a:xfrm>
            <a:off x="787175" y="1421950"/>
            <a:ext cx="2137800" cy="213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9"/>
          <p:cNvSpPr/>
          <p:nvPr/>
        </p:nvSpPr>
        <p:spPr>
          <a:xfrm>
            <a:off x="3503100" y="1421950"/>
            <a:ext cx="2137800" cy="2137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6191250" y="1421950"/>
            <a:ext cx="2137800" cy="213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txBox="1"/>
          <p:nvPr>
            <p:ph idx="2" type="title"/>
          </p:nvPr>
        </p:nvSpPr>
        <p:spPr>
          <a:xfrm>
            <a:off x="1115825"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77" name="Google Shape;377;p49"/>
          <p:cNvSpPr txBox="1"/>
          <p:nvPr>
            <p:ph idx="3" type="title"/>
          </p:nvPr>
        </p:nvSpPr>
        <p:spPr>
          <a:xfrm>
            <a:off x="38178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8" name="Google Shape;378;p49"/>
          <p:cNvSpPr txBox="1"/>
          <p:nvPr>
            <p:ph idx="4" type="title"/>
          </p:nvPr>
        </p:nvSpPr>
        <p:spPr>
          <a:xfrm>
            <a:off x="65476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9" name="Google Shape;379;p49"/>
          <p:cNvSpPr txBox="1"/>
          <p:nvPr>
            <p:ph idx="1" type="body"/>
          </p:nvPr>
        </p:nvSpPr>
        <p:spPr>
          <a:xfrm>
            <a:off x="5814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0" name="Google Shape;380;p49"/>
          <p:cNvSpPr txBox="1"/>
          <p:nvPr>
            <p:ph idx="5" type="body"/>
          </p:nvPr>
        </p:nvSpPr>
        <p:spPr>
          <a:xfrm>
            <a:off x="330180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1" name="Google Shape;381;p49"/>
          <p:cNvSpPr txBox="1"/>
          <p:nvPr>
            <p:ph idx="6" type="body"/>
          </p:nvPr>
        </p:nvSpPr>
        <p:spPr>
          <a:xfrm>
            <a:off x="59899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2" name="Google Shape;38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
    <p:bg>
      <p:bgPr>
        <a:solidFill>
          <a:schemeClr val="dk1"/>
        </a:solidFill>
      </p:bgPr>
    </p:bg>
    <p:spTree>
      <p:nvGrpSpPr>
        <p:cNvPr id="383" name="Shape 383"/>
        <p:cNvGrpSpPr/>
        <p:nvPr/>
      </p:nvGrpSpPr>
      <p:grpSpPr>
        <a:xfrm>
          <a:off x="0" y="0"/>
          <a:ext cx="0" cy="0"/>
          <a:chOff x="0" y="0"/>
          <a:chExt cx="0" cy="0"/>
        </a:xfrm>
      </p:grpSpPr>
      <p:sp>
        <p:nvSpPr>
          <p:cNvPr id="384" name="Google Shape;384;p50"/>
          <p:cNvSpPr/>
          <p:nvPr/>
        </p:nvSpPr>
        <p:spPr>
          <a:xfrm>
            <a:off x="579175" y="11065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p:nvPr/>
        </p:nvSpPr>
        <p:spPr>
          <a:xfrm>
            <a:off x="2195835" y="11065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3812496" y="11065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0"/>
          <p:cNvSpPr/>
          <p:nvPr/>
        </p:nvSpPr>
        <p:spPr>
          <a:xfrm>
            <a:off x="5429156" y="11065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7045825" y="1106500"/>
            <a:ext cx="1494900" cy="16770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txBox="1"/>
          <p:nvPr>
            <p:ph type="title"/>
          </p:nvPr>
        </p:nvSpPr>
        <p:spPr>
          <a:xfrm>
            <a:off x="7434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0" name="Google Shape;390;p50"/>
          <p:cNvSpPr txBox="1"/>
          <p:nvPr>
            <p:ph idx="2" type="title"/>
          </p:nvPr>
        </p:nvSpPr>
        <p:spPr>
          <a:xfrm>
            <a:off x="2381388"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1" name="Google Shape;391;p50"/>
          <p:cNvSpPr txBox="1"/>
          <p:nvPr>
            <p:ph idx="3" type="title"/>
          </p:nvPr>
        </p:nvSpPr>
        <p:spPr>
          <a:xfrm>
            <a:off x="39980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2" name="Google Shape;392;p50"/>
          <p:cNvSpPr txBox="1"/>
          <p:nvPr>
            <p:ph idx="4" type="title"/>
          </p:nvPr>
        </p:nvSpPr>
        <p:spPr>
          <a:xfrm>
            <a:off x="561471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3" name="Google Shape;393;p50"/>
          <p:cNvSpPr txBox="1"/>
          <p:nvPr>
            <p:ph idx="5" type="title"/>
          </p:nvPr>
        </p:nvSpPr>
        <p:spPr>
          <a:xfrm>
            <a:off x="725266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4" name="Google Shape;394;p50"/>
          <p:cNvSpPr txBox="1"/>
          <p:nvPr>
            <p:ph idx="1" type="body"/>
          </p:nvPr>
        </p:nvSpPr>
        <p:spPr>
          <a:xfrm>
            <a:off x="57917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5" name="Google Shape;395;p50"/>
          <p:cNvSpPr txBox="1"/>
          <p:nvPr>
            <p:ph idx="6" type="body"/>
          </p:nvPr>
        </p:nvSpPr>
        <p:spPr>
          <a:xfrm>
            <a:off x="219585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6" name="Google Shape;396;p50"/>
          <p:cNvSpPr txBox="1"/>
          <p:nvPr>
            <p:ph idx="7" type="body"/>
          </p:nvPr>
        </p:nvSpPr>
        <p:spPr>
          <a:xfrm>
            <a:off x="38125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7" name="Google Shape;397;p50"/>
          <p:cNvSpPr txBox="1"/>
          <p:nvPr>
            <p:ph idx="8" type="body"/>
          </p:nvPr>
        </p:nvSpPr>
        <p:spPr>
          <a:xfrm>
            <a:off x="542920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8" name="Google Shape;398;p50"/>
          <p:cNvSpPr txBox="1"/>
          <p:nvPr>
            <p:ph idx="9" type="body"/>
          </p:nvPr>
        </p:nvSpPr>
        <p:spPr>
          <a:xfrm>
            <a:off x="70671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399" name="Google Shape;399;p5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400" name="Google Shape;40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401" name="Shape 401"/>
        <p:cNvGrpSpPr/>
        <p:nvPr/>
      </p:nvGrpSpPr>
      <p:grpSpPr>
        <a:xfrm>
          <a:off x="0" y="0"/>
          <a:ext cx="0" cy="0"/>
          <a:chOff x="0" y="0"/>
          <a:chExt cx="0" cy="0"/>
        </a:xfrm>
      </p:grpSpPr>
      <p:sp>
        <p:nvSpPr>
          <p:cNvPr id="402" name="Google Shape;402;p51"/>
          <p:cNvSpPr/>
          <p:nvPr/>
        </p:nvSpPr>
        <p:spPr>
          <a:xfrm>
            <a:off x="4572000" y="-125"/>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4" name="Google Shape;404;p51"/>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5" name="Google Shape;405;p51"/>
          <p:cNvSpPr txBox="1"/>
          <p:nvPr>
            <p:ph idx="12" type="sldNum"/>
          </p:nvPr>
        </p:nvSpPr>
        <p:spPr>
          <a:xfrm>
            <a:off x="8548658" y="47394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407" name="Shape 407"/>
        <p:cNvGrpSpPr/>
        <p:nvPr/>
      </p:nvGrpSpPr>
      <p:grpSpPr>
        <a:xfrm>
          <a:off x="0" y="0"/>
          <a:ext cx="0" cy="0"/>
          <a:chOff x="0" y="0"/>
          <a:chExt cx="0" cy="0"/>
        </a:xfrm>
      </p:grpSpPr>
      <p:pic>
        <p:nvPicPr>
          <p:cNvPr id="408" name="Google Shape;408;p53"/>
          <p:cNvPicPr preferRelativeResize="0"/>
          <p:nvPr/>
        </p:nvPicPr>
        <p:blipFill>
          <a:blip r:embed="rId2">
            <a:alphaModFix/>
          </a:blip>
          <a:stretch>
            <a:fillRect/>
          </a:stretch>
        </p:blipFill>
        <p:spPr>
          <a:xfrm>
            <a:off x="8571350" y="159825"/>
            <a:ext cx="417550" cy="435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9" name="Shape 409"/>
        <p:cNvGrpSpPr/>
        <p:nvPr/>
      </p:nvGrpSpPr>
      <p:grpSpPr>
        <a:xfrm>
          <a:off x="0" y="0"/>
          <a:ext cx="0" cy="0"/>
          <a:chOff x="0" y="0"/>
          <a:chExt cx="0" cy="0"/>
        </a:xfrm>
      </p:grpSpPr>
      <p:pic>
        <p:nvPicPr>
          <p:cNvPr id="410" name="Google Shape;410;p54"/>
          <p:cNvPicPr preferRelativeResize="0"/>
          <p:nvPr/>
        </p:nvPicPr>
        <p:blipFill>
          <a:blip r:embed="rId2">
            <a:alphaModFix/>
          </a:blip>
          <a:stretch>
            <a:fillRect/>
          </a:stretch>
        </p:blipFill>
        <p:spPr>
          <a:xfrm>
            <a:off x="8569879" y="158274"/>
            <a:ext cx="420495" cy="438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411" name="Shape 411"/>
        <p:cNvGrpSpPr/>
        <p:nvPr/>
      </p:nvGrpSpPr>
      <p:grpSpPr>
        <a:xfrm>
          <a:off x="0" y="0"/>
          <a:ext cx="0" cy="0"/>
          <a:chOff x="0" y="0"/>
          <a:chExt cx="0" cy="0"/>
        </a:xfrm>
      </p:grpSpPr>
      <p:sp>
        <p:nvSpPr>
          <p:cNvPr id="412" name="Google Shape;41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13" name="Google Shape;413;p5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14" name="Shape 414"/>
        <p:cNvGrpSpPr/>
        <p:nvPr/>
      </p:nvGrpSpPr>
      <p:grpSpPr>
        <a:xfrm>
          <a:off x="0" y="0"/>
          <a:ext cx="0" cy="0"/>
          <a:chOff x="0" y="0"/>
          <a:chExt cx="0" cy="0"/>
        </a:xfrm>
      </p:grpSpPr>
      <p:sp>
        <p:nvSpPr>
          <p:cNvPr id="415" name="Google Shape;415;p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7" name="Google Shape;417;p56"/>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8" name="Google Shape;418;p56"/>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419" name="Shape 419"/>
        <p:cNvGrpSpPr/>
        <p:nvPr/>
      </p:nvGrpSpPr>
      <p:grpSpPr>
        <a:xfrm>
          <a:off x="0" y="0"/>
          <a:ext cx="0" cy="0"/>
          <a:chOff x="0" y="0"/>
          <a:chExt cx="0" cy="0"/>
        </a:xfrm>
      </p:grpSpPr>
      <p:sp>
        <p:nvSpPr>
          <p:cNvPr id="420" name="Google Shape;420;p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1" name="Google Shape;421;p5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2" name="Google Shape;422;p5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23" name="Shape 423"/>
        <p:cNvGrpSpPr/>
        <p:nvPr/>
      </p:nvGrpSpPr>
      <p:grpSpPr>
        <a:xfrm>
          <a:off x="0" y="0"/>
          <a:ext cx="0" cy="0"/>
          <a:chOff x="0" y="0"/>
          <a:chExt cx="0" cy="0"/>
        </a:xfrm>
      </p:grpSpPr>
      <p:sp>
        <p:nvSpPr>
          <p:cNvPr id="424" name="Google Shape;424;p5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5" name="Google Shape;425;p58"/>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6" name="Google Shape;426;p5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7" name="Shape 427"/>
        <p:cNvGrpSpPr/>
        <p:nvPr/>
      </p:nvGrpSpPr>
      <p:grpSpPr>
        <a:xfrm>
          <a:off x="0" y="0"/>
          <a:ext cx="0" cy="0"/>
          <a:chOff x="0" y="0"/>
          <a:chExt cx="0" cy="0"/>
        </a:xfrm>
      </p:grpSpPr>
      <p:sp>
        <p:nvSpPr>
          <p:cNvPr id="428" name="Google Shape;428;p59"/>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429" name="Google Shape;429;p59"/>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30" name="Shape 430"/>
        <p:cNvGrpSpPr/>
        <p:nvPr/>
      </p:nvGrpSpPr>
      <p:grpSpPr>
        <a:xfrm>
          <a:off x="0" y="0"/>
          <a:ext cx="0" cy="0"/>
          <a:chOff x="0" y="0"/>
          <a:chExt cx="0" cy="0"/>
        </a:xfrm>
      </p:grpSpPr>
      <p:sp>
        <p:nvSpPr>
          <p:cNvPr id="431" name="Google Shape;431;p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2" name="Google Shape;432;p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3" name="Google Shape;43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4" name="Shape 434"/>
        <p:cNvGrpSpPr/>
        <p:nvPr/>
      </p:nvGrpSpPr>
      <p:grpSpPr>
        <a:xfrm>
          <a:off x="0" y="0"/>
          <a:ext cx="0" cy="0"/>
          <a:chOff x="0" y="0"/>
          <a:chExt cx="0" cy="0"/>
        </a:xfrm>
      </p:grpSpPr>
      <p:sp>
        <p:nvSpPr>
          <p:cNvPr id="435" name="Google Shape;435;p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6" name="Google Shape;43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437" name="Shape 437"/>
        <p:cNvGrpSpPr/>
        <p:nvPr/>
      </p:nvGrpSpPr>
      <p:grpSpPr>
        <a:xfrm>
          <a:off x="0" y="0"/>
          <a:ext cx="0" cy="0"/>
          <a:chOff x="0" y="0"/>
          <a:chExt cx="0" cy="0"/>
        </a:xfrm>
      </p:grpSpPr>
      <p:sp>
        <p:nvSpPr>
          <p:cNvPr id="438" name="Google Shape;438;p6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9" name="Google Shape;439;p6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40" name="Google Shape;440;p6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441" name="Shape 441"/>
        <p:cNvGrpSpPr/>
        <p:nvPr/>
      </p:nvGrpSpPr>
      <p:grpSpPr>
        <a:xfrm>
          <a:off x="0" y="0"/>
          <a:ext cx="0" cy="0"/>
          <a:chOff x="0" y="0"/>
          <a:chExt cx="0" cy="0"/>
        </a:xfrm>
      </p:grpSpPr>
      <p:sp>
        <p:nvSpPr>
          <p:cNvPr id="442" name="Google Shape;442;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43" name="Google Shape;443;p6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2">
    <p:bg>
      <p:bgPr>
        <a:blipFill>
          <a:blip r:embed="rId2">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45" name="Shape 445"/>
        <p:cNvGrpSpPr/>
        <p:nvPr/>
      </p:nvGrpSpPr>
      <p:grpSpPr>
        <a:xfrm>
          <a:off x="0" y="0"/>
          <a:ext cx="0" cy="0"/>
          <a:chOff x="0" y="0"/>
          <a:chExt cx="0" cy="0"/>
        </a:xfrm>
      </p:grpSpPr>
      <p:sp>
        <p:nvSpPr>
          <p:cNvPr id="446" name="Google Shape;446;p65"/>
          <p:cNvSpPr txBox="1"/>
          <p:nvPr>
            <p:ph type="title"/>
          </p:nvPr>
        </p:nvSpPr>
        <p:spPr>
          <a:xfrm>
            <a:off x="238925" y="20250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47" name="Google Shape;447;p65"/>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2_1">
    <p:spTree>
      <p:nvGrpSpPr>
        <p:cNvPr id="448" name="Shape 448"/>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449" name="Shape 449"/>
        <p:cNvGrpSpPr/>
        <p:nvPr/>
      </p:nvGrpSpPr>
      <p:grpSpPr>
        <a:xfrm>
          <a:off x="0" y="0"/>
          <a:ext cx="0" cy="0"/>
          <a:chOff x="0" y="0"/>
          <a:chExt cx="0" cy="0"/>
        </a:xfrm>
      </p:grpSpPr>
      <p:sp>
        <p:nvSpPr>
          <p:cNvPr id="450" name="Google Shape;450;p6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1" name="Google Shape;451;p6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2" name="Google Shape;452;p6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type="blank">
  <p:cSld name="BLANK">
    <p:bg>
      <p:bgPr>
        <a:solidFill>
          <a:srgbClr val="FFFFFF"/>
        </a:solidFill>
      </p:bgPr>
    </p:bg>
    <p:spTree>
      <p:nvGrpSpPr>
        <p:cNvPr id="453" name="Shape 453"/>
        <p:cNvGrpSpPr/>
        <p:nvPr/>
      </p:nvGrpSpPr>
      <p:grpSpPr>
        <a:xfrm>
          <a:off x="0" y="0"/>
          <a:ext cx="0" cy="0"/>
          <a:chOff x="0" y="0"/>
          <a:chExt cx="0" cy="0"/>
        </a:xfrm>
      </p:grpSpPr>
      <p:sp>
        <p:nvSpPr>
          <p:cNvPr id="454" name="Google Shape;454;p6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55" name="Shape 455"/>
        <p:cNvGrpSpPr/>
        <p:nvPr/>
      </p:nvGrpSpPr>
      <p:grpSpPr>
        <a:xfrm>
          <a:off x="0" y="0"/>
          <a:ext cx="0" cy="0"/>
          <a:chOff x="0" y="0"/>
          <a:chExt cx="0" cy="0"/>
        </a:xfrm>
      </p:grpSpPr>
      <p:sp>
        <p:nvSpPr>
          <p:cNvPr id="456" name="Google Shape;456;p6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7" name="Google Shape;457;p69"/>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8" name="Google Shape;458;p69"/>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459" name="Shape 459"/>
        <p:cNvGrpSpPr/>
        <p:nvPr/>
      </p:nvGrpSpPr>
      <p:grpSpPr>
        <a:xfrm>
          <a:off x="0" y="0"/>
          <a:ext cx="0" cy="0"/>
          <a:chOff x="0" y="0"/>
          <a:chExt cx="0" cy="0"/>
        </a:xfrm>
      </p:grpSpPr>
      <p:sp>
        <p:nvSpPr>
          <p:cNvPr id="460" name="Google Shape;460;p7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1" name="Google Shape;461;p70"/>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2" name="Google Shape;462;p70"/>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463" name="Shape 463"/>
        <p:cNvGrpSpPr/>
        <p:nvPr/>
      </p:nvGrpSpPr>
      <p:grpSpPr>
        <a:xfrm>
          <a:off x="0" y="0"/>
          <a:ext cx="0" cy="0"/>
          <a:chOff x="0" y="0"/>
          <a:chExt cx="0" cy="0"/>
        </a:xfrm>
      </p:grpSpPr>
      <p:sp>
        <p:nvSpPr>
          <p:cNvPr id="464" name="Google Shape;464;p7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5" name="Google Shape;465;p71"/>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6" name="Google Shape;466;p71"/>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0">
  <p:cSld name="TITLE_AND_BODY_10">
    <p:spTree>
      <p:nvGrpSpPr>
        <p:cNvPr id="467" name="Shape 467"/>
        <p:cNvGrpSpPr/>
        <p:nvPr/>
      </p:nvGrpSpPr>
      <p:grpSpPr>
        <a:xfrm>
          <a:off x="0" y="0"/>
          <a:ext cx="0" cy="0"/>
          <a:chOff x="0" y="0"/>
          <a:chExt cx="0" cy="0"/>
        </a:xfrm>
      </p:grpSpPr>
      <p:sp>
        <p:nvSpPr>
          <p:cNvPr id="468" name="Google Shape;468;p7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9" name="Google Shape;469;p7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0" name="Google Shape;470;p7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2">
  <p:cSld name="SECTION_TITLE_AND_DESCRIPTION_2">
    <p:spTree>
      <p:nvGrpSpPr>
        <p:cNvPr id="471" name="Shape 471"/>
        <p:cNvGrpSpPr/>
        <p:nvPr/>
      </p:nvGrpSpPr>
      <p:grpSpPr>
        <a:xfrm>
          <a:off x="0" y="0"/>
          <a:ext cx="0" cy="0"/>
          <a:chOff x="0" y="0"/>
          <a:chExt cx="0" cy="0"/>
        </a:xfrm>
      </p:grpSpPr>
      <p:sp>
        <p:nvSpPr>
          <p:cNvPr id="472" name="Google Shape;472;p7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74" name="Google Shape;474;p73"/>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5" name="Google Shape;475;p73"/>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1">
  <p:cSld name="TITLE_AND_BODY_11">
    <p:spTree>
      <p:nvGrpSpPr>
        <p:cNvPr id="476" name="Shape 476"/>
        <p:cNvGrpSpPr/>
        <p:nvPr/>
      </p:nvGrpSpPr>
      <p:grpSpPr>
        <a:xfrm>
          <a:off x="0" y="0"/>
          <a:ext cx="0" cy="0"/>
          <a:chOff x="0" y="0"/>
          <a:chExt cx="0" cy="0"/>
        </a:xfrm>
      </p:grpSpPr>
      <p:sp>
        <p:nvSpPr>
          <p:cNvPr id="477" name="Google Shape;477;p7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8" name="Google Shape;478;p7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9" name="Google Shape;479;p74"/>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bg>
      <p:bgPr>
        <a:solidFill>
          <a:schemeClr val="dk1"/>
        </a:solidFill>
      </p:bgPr>
    </p:bg>
    <p:spTree>
      <p:nvGrpSpPr>
        <p:cNvPr id="480" name="Shape 480"/>
        <p:cNvGrpSpPr/>
        <p:nvPr/>
      </p:nvGrpSpPr>
      <p:grpSpPr>
        <a:xfrm>
          <a:off x="0" y="0"/>
          <a:ext cx="0" cy="0"/>
          <a:chOff x="0" y="0"/>
          <a:chExt cx="0" cy="0"/>
        </a:xfrm>
      </p:grpSpPr>
      <p:pic>
        <p:nvPicPr>
          <p:cNvPr id="481" name="Google Shape;481;p75"/>
          <p:cNvPicPr preferRelativeResize="0"/>
          <p:nvPr/>
        </p:nvPicPr>
        <p:blipFill rotWithShape="1">
          <a:blip r:embed="rId2">
            <a:alphaModFix/>
          </a:blip>
          <a:srcRect b="0" l="0" r="0" t="0"/>
          <a:stretch/>
        </p:blipFill>
        <p:spPr>
          <a:xfrm>
            <a:off x="8569879" y="158274"/>
            <a:ext cx="420495" cy="438600"/>
          </a:xfrm>
          <a:prstGeom prst="rect">
            <a:avLst/>
          </a:prstGeom>
          <a:noFill/>
          <a:ln>
            <a:noFill/>
          </a:ln>
        </p:spPr>
      </p:pic>
      <p:cxnSp>
        <p:nvCxnSpPr>
          <p:cNvPr id="482" name="Google Shape;482;p75"/>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83" name="Google Shape;483;p75"/>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BLANK_1_1_1_1_1_1_1_1_3">
    <p:bg>
      <p:bgPr>
        <a:blipFill>
          <a:blip r:embed="rId2">
            <a:alphaModFix/>
          </a:blip>
          <a:stretch>
            <a:fillRect/>
          </a:stretch>
        </a:blipFill>
      </p:bgPr>
    </p:bg>
    <p:spTree>
      <p:nvGrpSpPr>
        <p:cNvPr id="484" name="Shape 48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485" name="Shape 485"/>
        <p:cNvGrpSpPr/>
        <p:nvPr/>
      </p:nvGrpSpPr>
      <p:grpSpPr>
        <a:xfrm>
          <a:off x="0" y="0"/>
          <a:ext cx="0" cy="0"/>
          <a:chOff x="0" y="0"/>
          <a:chExt cx="0" cy="0"/>
        </a:xfrm>
      </p:grpSpPr>
      <p:sp>
        <p:nvSpPr>
          <p:cNvPr id="486" name="Google Shape;486;p77"/>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487" name="Google Shape;487;p7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488" name="Google Shape;488;p7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489" name="Google Shape;489;p77"/>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490" name="Google Shape;490;p7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bg>
      <p:bgPr>
        <a:solidFill>
          <a:schemeClr val="dk1"/>
        </a:solidFill>
      </p:bgPr>
    </p:bg>
    <p:spTree>
      <p:nvGrpSpPr>
        <p:cNvPr id="491" name="Shape 491"/>
        <p:cNvGrpSpPr/>
        <p:nvPr/>
      </p:nvGrpSpPr>
      <p:grpSpPr>
        <a:xfrm>
          <a:off x="0" y="0"/>
          <a:ext cx="0" cy="0"/>
          <a:chOff x="0" y="0"/>
          <a:chExt cx="0" cy="0"/>
        </a:xfrm>
      </p:grpSpPr>
      <p:pic>
        <p:nvPicPr>
          <p:cNvPr id="492" name="Google Shape;492;p78"/>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493" name="Google Shape;493;p78"/>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94" name="Google Shape;494;p78"/>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3">
  <p:cSld name="CUSTOM_1_3">
    <p:bg>
      <p:bgPr>
        <a:solidFill>
          <a:schemeClr val="dk1"/>
        </a:solidFill>
      </p:bgPr>
    </p:bg>
    <p:spTree>
      <p:nvGrpSpPr>
        <p:cNvPr id="495" name="Shape 495"/>
        <p:cNvGrpSpPr/>
        <p:nvPr/>
      </p:nvGrpSpPr>
      <p:grpSpPr>
        <a:xfrm>
          <a:off x="0" y="0"/>
          <a:ext cx="0" cy="0"/>
          <a:chOff x="0" y="0"/>
          <a:chExt cx="0" cy="0"/>
        </a:xfrm>
      </p:grpSpPr>
      <p:pic>
        <p:nvPicPr>
          <p:cNvPr id="496" name="Google Shape;496;p7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p:cSld name="CUSTOM_2_3_1">
    <p:spTree>
      <p:nvGrpSpPr>
        <p:cNvPr id="497" name="Shape 497"/>
        <p:cNvGrpSpPr/>
        <p:nvPr/>
      </p:nvGrpSpPr>
      <p:grpSpPr>
        <a:xfrm>
          <a:off x="0" y="0"/>
          <a:ext cx="0" cy="0"/>
          <a:chOff x="0" y="0"/>
          <a:chExt cx="0" cy="0"/>
        </a:xfrm>
      </p:grpSpPr>
      <p:sp>
        <p:nvSpPr>
          <p:cNvPr id="498" name="Google Shape;498;p80"/>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1">
  <p:cSld name="CUSTOM_2_3_2">
    <p:spTree>
      <p:nvGrpSpPr>
        <p:cNvPr id="499" name="Shape 499"/>
        <p:cNvGrpSpPr/>
        <p:nvPr/>
      </p:nvGrpSpPr>
      <p:grpSpPr>
        <a:xfrm>
          <a:off x="0" y="0"/>
          <a:ext cx="0" cy="0"/>
          <a:chOff x="0" y="0"/>
          <a:chExt cx="0" cy="0"/>
        </a:xfrm>
      </p:grpSpPr>
      <p:sp>
        <p:nvSpPr>
          <p:cNvPr id="500" name="Google Shape;500;p81"/>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01" name="Google Shape;501;p8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502" name="Shape 502"/>
        <p:cNvGrpSpPr/>
        <p:nvPr/>
      </p:nvGrpSpPr>
      <p:grpSpPr>
        <a:xfrm>
          <a:off x="0" y="0"/>
          <a:ext cx="0" cy="0"/>
          <a:chOff x="0" y="0"/>
          <a:chExt cx="0" cy="0"/>
        </a:xfrm>
      </p:grpSpPr>
      <p:pic>
        <p:nvPicPr>
          <p:cNvPr id="503" name="Google Shape;503;p82"/>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504" name="Shape 504"/>
        <p:cNvGrpSpPr/>
        <p:nvPr/>
      </p:nvGrpSpPr>
      <p:grpSpPr>
        <a:xfrm>
          <a:off x="0" y="0"/>
          <a:ext cx="0" cy="0"/>
          <a:chOff x="0" y="0"/>
          <a:chExt cx="0" cy="0"/>
        </a:xfrm>
      </p:grpSpPr>
      <p:sp>
        <p:nvSpPr>
          <p:cNvPr id="505" name="Google Shape;505;p8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506" name="Google Shape;506;p8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507" name="Google Shape;507;p83"/>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_3">
    <p:bg>
      <p:bgPr>
        <a:solidFill>
          <a:schemeClr val="dk1"/>
        </a:solidFill>
      </p:bgPr>
    </p:bg>
    <p:spTree>
      <p:nvGrpSpPr>
        <p:cNvPr id="508" name="Shape 508"/>
        <p:cNvGrpSpPr/>
        <p:nvPr/>
      </p:nvGrpSpPr>
      <p:grpSpPr>
        <a:xfrm>
          <a:off x="0" y="0"/>
          <a:ext cx="0" cy="0"/>
          <a:chOff x="0" y="0"/>
          <a:chExt cx="0" cy="0"/>
        </a:xfrm>
      </p:grpSpPr>
      <p:sp>
        <p:nvSpPr>
          <p:cNvPr id="509" name="Google Shape;509;p84"/>
          <p:cNvSpPr/>
          <p:nvPr/>
        </p:nvSpPr>
        <p:spPr>
          <a:xfrm>
            <a:off x="731575" y="17161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4"/>
          <p:cNvSpPr/>
          <p:nvPr/>
        </p:nvSpPr>
        <p:spPr>
          <a:xfrm>
            <a:off x="2729235" y="17161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4"/>
          <p:cNvSpPr/>
          <p:nvPr/>
        </p:nvSpPr>
        <p:spPr>
          <a:xfrm>
            <a:off x="4650696" y="17161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4"/>
          <p:cNvSpPr/>
          <p:nvPr/>
        </p:nvSpPr>
        <p:spPr>
          <a:xfrm>
            <a:off x="6724556" y="17161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4"/>
          <p:cNvSpPr txBox="1"/>
          <p:nvPr>
            <p:ph type="title"/>
          </p:nvPr>
        </p:nvSpPr>
        <p:spPr>
          <a:xfrm>
            <a:off x="8958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4" name="Google Shape;514;p84"/>
          <p:cNvSpPr txBox="1"/>
          <p:nvPr>
            <p:ph idx="2" type="title"/>
          </p:nvPr>
        </p:nvSpPr>
        <p:spPr>
          <a:xfrm>
            <a:off x="2914788"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5" name="Google Shape;515;p84"/>
          <p:cNvSpPr txBox="1"/>
          <p:nvPr>
            <p:ph idx="3" type="title"/>
          </p:nvPr>
        </p:nvSpPr>
        <p:spPr>
          <a:xfrm>
            <a:off x="48362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6" name="Google Shape;516;p84"/>
          <p:cNvSpPr txBox="1"/>
          <p:nvPr>
            <p:ph idx="4" type="title"/>
          </p:nvPr>
        </p:nvSpPr>
        <p:spPr>
          <a:xfrm>
            <a:off x="6910113"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7" name="Google Shape;517;p84"/>
          <p:cNvSpPr txBox="1"/>
          <p:nvPr>
            <p:ph idx="1" type="body"/>
          </p:nvPr>
        </p:nvSpPr>
        <p:spPr>
          <a:xfrm>
            <a:off x="73157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8" name="Google Shape;518;p84"/>
          <p:cNvSpPr txBox="1"/>
          <p:nvPr>
            <p:ph idx="5" type="body"/>
          </p:nvPr>
        </p:nvSpPr>
        <p:spPr>
          <a:xfrm>
            <a:off x="272925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9" name="Google Shape;519;p84"/>
          <p:cNvSpPr txBox="1"/>
          <p:nvPr>
            <p:ph idx="6" type="body"/>
          </p:nvPr>
        </p:nvSpPr>
        <p:spPr>
          <a:xfrm>
            <a:off x="465072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20" name="Google Shape;520;p84"/>
          <p:cNvSpPr txBox="1"/>
          <p:nvPr>
            <p:ph idx="7" type="body"/>
          </p:nvPr>
        </p:nvSpPr>
        <p:spPr>
          <a:xfrm>
            <a:off x="672460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521" name="Google Shape;521;p84"/>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_4">
    <p:bg>
      <p:bgPr>
        <a:solidFill>
          <a:schemeClr val="dk1"/>
        </a:solidFill>
      </p:bgPr>
    </p:bg>
    <p:spTree>
      <p:nvGrpSpPr>
        <p:cNvPr id="522" name="Shape 522"/>
        <p:cNvGrpSpPr/>
        <p:nvPr/>
      </p:nvGrpSpPr>
      <p:grpSpPr>
        <a:xfrm>
          <a:off x="0" y="0"/>
          <a:ext cx="0" cy="0"/>
          <a:chOff x="0" y="0"/>
          <a:chExt cx="0" cy="0"/>
        </a:xfrm>
      </p:grpSpPr>
      <p:pic>
        <p:nvPicPr>
          <p:cNvPr id="523" name="Google Shape;523;p8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524" name="Google Shape;524;p85"/>
          <p:cNvSpPr/>
          <p:nvPr/>
        </p:nvSpPr>
        <p:spPr>
          <a:xfrm>
            <a:off x="38242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5" name="Google Shape;525;p85"/>
          <p:cNvSpPr/>
          <p:nvPr/>
        </p:nvSpPr>
        <p:spPr>
          <a:xfrm>
            <a:off x="38723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6" name="Google Shape;526;p85"/>
          <p:cNvSpPr/>
          <p:nvPr/>
        </p:nvSpPr>
        <p:spPr>
          <a:xfrm>
            <a:off x="38723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7" name="Google Shape;527;p85"/>
          <p:cNvSpPr/>
          <p:nvPr>
            <p:ph idx="2" type="pic"/>
          </p:nvPr>
        </p:nvSpPr>
        <p:spPr>
          <a:xfrm>
            <a:off x="0" y="-25"/>
            <a:ext cx="3524400" cy="5143500"/>
          </a:xfrm>
          <a:prstGeom prst="rect">
            <a:avLst/>
          </a:prstGeom>
          <a:noFill/>
          <a:ln>
            <a:noFill/>
          </a:ln>
        </p:spPr>
      </p:sp>
      <p:sp>
        <p:nvSpPr>
          <p:cNvPr id="528" name="Google Shape;528;p85"/>
          <p:cNvSpPr txBox="1"/>
          <p:nvPr>
            <p:ph idx="1" type="body"/>
          </p:nvPr>
        </p:nvSpPr>
        <p:spPr>
          <a:xfrm>
            <a:off x="49824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29" name="Google Shape;529;p85"/>
          <p:cNvSpPr txBox="1"/>
          <p:nvPr>
            <p:ph idx="3" type="body"/>
          </p:nvPr>
        </p:nvSpPr>
        <p:spPr>
          <a:xfrm>
            <a:off x="49824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30" name="Google Shape;530;p85"/>
          <p:cNvSpPr txBox="1"/>
          <p:nvPr>
            <p:ph idx="4" type="body"/>
          </p:nvPr>
        </p:nvSpPr>
        <p:spPr>
          <a:xfrm>
            <a:off x="49824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_2">
    <p:bg>
      <p:bgPr>
        <a:solidFill>
          <a:schemeClr val="dk1"/>
        </a:solidFill>
      </p:bgPr>
    </p:bg>
    <p:spTree>
      <p:nvGrpSpPr>
        <p:cNvPr id="531" name="Shape 531"/>
        <p:cNvGrpSpPr/>
        <p:nvPr/>
      </p:nvGrpSpPr>
      <p:grpSpPr>
        <a:xfrm>
          <a:off x="0" y="0"/>
          <a:ext cx="0" cy="0"/>
          <a:chOff x="0" y="0"/>
          <a:chExt cx="0" cy="0"/>
        </a:xfrm>
      </p:grpSpPr>
      <p:sp>
        <p:nvSpPr>
          <p:cNvPr id="532" name="Google Shape;532;p86"/>
          <p:cNvSpPr txBox="1"/>
          <p:nvPr/>
        </p:nvSpPr>
        <p:spPr>
          <a:xfrm>
            <a:off x="1072275" y="1618950"/>
            <a:ext cx="6716700" cy="2616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t/>
            </a:r>
            <a:endParaRPr sz="500">
              <a:solidFill>
                <a:schemeClr val="accent3"/>
              </a:solidFill>
              <a:latin typeface="Outfit"/>
              <a:ea typeface="Outfit"/>
              <a:cs typeface="Outfit"/>
              <a:sym typeface="Outfit"/>
            </a:endParaRPr>
          </a:p>
        </p:txBody>
      </p:sp>
      <p:pic>
        <p:nvPicPr>
          <p:cNvPr id="533" name="Google Shape;533;p8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_1">
    <p:bg>
      <p:bgPr>
        <a:solidFill>
          <a:schemeClr val="dk1"/>
        </a:solidFill>
      </p:bgPr>
    </p:bg>
    <p:spTree>
      <p:nvGrpSpPr>
        <p:cNvPr id="534" name="Shape 534"/>
        <p:cNvGrpSpPr/>
        <p:nvPr/>
      </p:nvGrpSpPr>
      <p:grpSpPr>
        <a:xfrm>
          <a:off x="0" y="0"/>
          <a:ext cx="0" cy="0"/>
          <a:chOff x="0" y="0"/>
          <a:chExt cx="0" cy="0"/>
        </a:xfrm>
      </p:grpSpPr>
      <p:sp>
        <p:nvSpPr>
          <p:cNvPr id="535" name="Google Shape;535;p87"/>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536" name="Google Shape;536;p87"/>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7"/>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7"/>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7"/>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7"/>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1" name="Google Shape;541;p87"/>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542" name="Google Shape;542;p87"/>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3" name="Google Shape;543;p87"/>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544" name="Google Shape;544;p87"/>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Only">
  <p:cSld name="D. Title Only">
    <p:spTree>
      <p:nvGrpSpPr>
        <p:cNvPr id="545" name="Shape 545"/>
        <p:cNvGrpSpPr/>
        <p:nvPr/>
      </p:nvGrpSpPr>
      <p:grpSpPr>
        <a:xfrm>
          <a:off x="0" y="0"/>
          <a:ext cx="0" cy="0"/>
          <a:chOff x="0" y="0"/>
          <a:chExt cx="0" cy="0"/>
        </a:xfrm>
      </p:grpSpPr>
      <p:sp>
        <p:nvSpPr>
          <p:cNvPr id="546" name="Google Shape;546;p88"/>
          <p:cNvSpPr txBox="1"/>
          <p:nvPr>
            <p:ph idx="10" type="dt"/>
          </p:nvPr>
        </p:nvSpPr>
        <p:spPr>
          <a:xfrm>
            <a:off x="7258051" y="4899280"/>
            <a:ext cx="1111500" cy="115500"/>
          </a:xfrm>
          <a:prstGeom prst="rect">
            <a:avLst/>
          </a:prstGeom>
          <a:noFill/>
          <a:ln>
            <a:noFill/>
          </a:ln>
        </p:spPr>
        <p:txBody>
          <a:bodyPr anchorCtr="0" anchor="b" bIns="0" lIns="0" spcFirstLastPara="1" rIns="0" wrap="square" tIns="0">
            <a:spAutoFit/>
          </a:bodyPr>
          <a:lstStyle>
            <a:lvl1pPr lvl="0" rtl="0" algn="r">
              <a:spcBef>
                <a:spcPts val="0"/>
              </a:spcBef>
              <a:spcAft>
                <a:spcPts val="0"/>
              </a:spcAft>
              <a:buSzPts val="1400"/>
              <a:buNone/>
              <a:defRPr>
                <a:solidFill>
                  <a:srgbClr val="7F7F7F"/>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7" name="Google Shape;547;p88"/>
          <p:cNvSpPr txBox="1"/>
          <p:nvPr>
            <p:ph type="title"/>
          </p:nvPr>
        </p:nvSpPr>
        <p:spPr>
          <a:xfrm>
            <a:off x="365126" y="366662"/>
            <a:ext cx="8329500" cy="523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Font typeface="Arial"/>
              <a:buChar char="●"/>
              <a:defRPr sz="18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48" name="Google Shape;548;p88"/>
          <p:cNvCxnSpPr/>
          <p:nvPr/>
        </p:nvCxnSpPr>
        <p:spPr>
          <a:xfrm>
            <a:off x="477078" y="4843086"/>
            <a:ext cx="8209800" cy="0"/>
          </a:xfrm>
          <a:prstGeom prst="straightConnector1">
            <a:avLst/>
          </a:prstGeom>
          <a:noFill/>
          <a:ln cap="flat" cmpd="sng" w="9525">
            <a:solidFill>
              <a:srgbClr val="5393AA"/>
            </a:solidFill>
            <a:prstDash val="solid"/>
            <a:round/>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extLst>
    <p:ext uri="{DCECCB84-F9BA-43D5-87BE-67443E8EF086}">
      <p15:sldGuideLst>
        <p15:guide id="1" orient="horz" pos="4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_4">
    <p:bg>
      <p:bgPr>
        <a:solidFill>
          <a:schemeClr val="dk1"/>
        </a:solidFill>
      </p:bgPr>
    </p:bg>
    <p:spTree>
      <p:nvGrpSpPr>
        <p:cNvPr id="549" name="Shape 549"/>
        <p:cNvGrpSpPr/>
        <p:nvPr/>
      </p:nvGrpSpPr>
      <p:grpSpPr>
        <a:xfrm>
          <a:off x="0" y="0"/>
          <a:ext cx="0" cy="0"/>
          <a:chOff x="0" y="0"/>
          <a:chExt cx="0" cy="0"/>
        </a:xfrm>
      </p:grpSpPr>
      <p:sp>
        <p:nvSpPr>
          <p:cNvPr id="550" name="Google Shape;550;p89"/>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51" name="Google Shape;551;p8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552" name="Shape 552"/>
        <p:cNvGrpSpPr/>
        <p:nvPr/>
      </p:nvGrpSpPr>
      <p:grpSpPr>
        <a:xfrm>
          <a:off x="0" y="0"/>
          <a:ext cx="0" cy="0"/>
          <a:chOff x="0" y="0"/>
          <a:chExt cx="0" cy="0"/>
        </a:xfrm>
      </p:grpSpPr>
      <p:sp>
        <p:nvSpPr>
          <p:cNvPr id="553" name="Google Shape;553;p90"/>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554" name="Google Shape;554;p90"/>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55" name="Shape 555"/>
        <p:cNvGrpSpPr/>
        <p:nvPr/>
      </p:nvGrpSpPr>
      <p:grpSpPr>
        <a:xfrm>
          <a:off x="0" y="0"/>
          <a:ext cx="0" cy="0"/>
          <a:chOff x="0" y="0"/>
          <a:chExt cx="0" cy="0"/>
        </a:xfrm>
      </p:grpSpPr>
      <p:sp>
        <p:nvSpPr>
          <p:cNvPr id="556" name="Google Shape;556;p91"/>
          <p:cNvSpPr txBox="1"/>
          <p:nvPr>
            <p:ph type="title"/>
          </p:nvPr>
        </p:nvSpPr>
        <p:spPr>
          <a:xfrm>
            <a:off x="729450" y="1318650"/>
            <a:ext cx="7688400" cy="53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Char char="●"/>
              <a:defRPr sz="3000">
                <a:solidFill>
                  <a:schemeClr val="dk2"/>
                </a:solidFill>
              </a:defRPr>
            </a:lvl1pPr>
            <a:lvl2pPr lvl="1" rtl="0">
              <a:spcBef>
                <a:spcPts val="0"/>
              </a:spcBef>
              <a:spcAft>
                <a:spcPts val="0"/>
              </a:spcAft>
              <a:buClr>
                <a:schemeClr val="dk2"/>
              </a:buClr>
              <a:buSzPts val="3000"/>
              <a:buChar char="○"/>
              <a:defRPr sz="3000">
                <a:solidFill>
                  <a:schemeClr val="dk2"/>
                </a:solidFill>
              </a:defRPr>
            </a:lvl2pPr>
            <a:lvl3pPr lvl="2" rtl="0">
              <a:spcBef>
                <a:spcPts val="0"/>
              </a:spcBef>
              <a:spcAft>
                <a:spcPts val="0"/>
              </a:spcAft>
              <a:buClr>
                <a:schemeClr val="dk2"/>
              </a:buClr>
              <a:buSzPts val="3000"/>
              <a:buChar char="■"/>
              <a:defRPr sz="3000">
                <a:solidFill>
                  <a:schemeClr val="dk2"/>
                </a:solidFill>
              </a:defRPr>
            </a:lvl3pPr>
            <a:lvl4pPr lvl="3" rtl="0">
              <a:spcBef>
                <a:spcPts val="0"/>
              </a:spcBef>
              <a:spcAft>
                <a:spcPts val="0"/>
              </a:spcAft>
              <a:buClr>
                <a:schemeClr val="dk2"/>
              </a:buClr>
              <a:buSzPts val="3000"/>
              <a:buChar char="●"/>
              <a:defRPr sz="3000">
                <a:solidFill>
                  <a:schemeClr val="dk2"/>
                </a:solidFill>
              </a:defRPr>
            </a:lvl4pPr>
            <a:lvl5pPr lvl="4" rtl="0">
              <a:spcBef>
                <a:spcPts val="0"/>
              </a:spcBef>
              <a:spcAft>
                <a:spcPts val="0"/>
              </a:spcAft>
              <a:buClr>
                <a:schemeClr val="dk2"/>
              </a:buClr>
              <a:buSzPts val="3000"/>
              <a:buChar char="○"/>
              <a:defRPr sz="3000">
                <a:solidFill>
                  <a:schemeClr val="dk2"/>
                </a:solidFill>
              </a:defRPr>
            </a:lvl5pPr>
            <a:lvl6pPr lvl="5" rtl="0">
              <a:spcBef>
                <a:spcPts val="0"/>
              </a:spcBef>
              <a:spcAft>
                <a:spcPts val="0"/>
              </a:spcAft>
              <a:buClr>
                <a:schemeClr val="dk2"/>
              </a:buClr>
              <a:buSzPts val="3000"/>
              <a:buChar char="■"/>
              <a:defRPr sz="3000">
                <a:solidFill>
                  <a:schemeClr val="dk2"/>
                </a:solidFill>
              </a:defRPr>
            </a:lvl6pPr>
            <a:lvl7pPr lvl="6" rtl="0">
              <a:spcBef>
                <a:spcPts val="0"/>
              </a:spcBef>
              <a:spcAft>
                <a:spcPts val="0"/>
              </a:spcAft>
              <a:buClr>
                <a:schemeClr val="dk2"/>
              </a:buClr>
              <a:buSzPts val="3000"/>
              <a:buChar char="●"/>
              <a:defRPr sz="3000">
                <a:solidFill>
                  <a:schemeClr val="dk2"/>
                </a:solidFill>
              </a:defRPr>
            </a:lvl7pPr>
            <a:lvl8pPr lvl="7" rtl="0">
              <a:spcBef>
                <a:spcPts val="0"/>
              </a:spcBef>
              <a:spcAft>
                <a:spcPts val="0"/>
              </a:spcAft>
              <a:buClr>
                <a:schemeClr val="dk2"/>
              </a:buClr>
              <a:buSzPts val="3000"/>
              <a:buChar char="○"/>
              <a:defRPr sz="3000">
                <a:solidFill>
                  <a:schemeClr val="dk2"/>
                </a:solidFill>
              </a:defRPr>
            </a:lvl8pPr>
            <a:lvl9pPr lvl="8" rtl="0">
              <a:spcBef>
                <a:spcPts val="0"/>
              </a:spcBef>
              <a:spcAft>
                <a:spcPts val="0"/>
              </a:spcAft>
              <a:buClr>
                <a:schemeClr val="dk2"/>
              </a:buClr>
              <a:buSzPts val="3000"/>
              <a:buChar char="■"/>
              <a:defRPr sz="3000">
                <a:solidFill>
                  <a:schemeClr val="dk2"/>
                </a:solidFill>
              </a:defRPr>
            </a:lvl9pPr>
          </a:lstStyle>
          <a:p/>
        </p:txBody>
      </p:sp>
      <p:sp>
        <p:nvSpPr>
          <p:cNvPr id="557" name="Google Shape;557;p9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561" name="Shape 561"/>
        <p:cNvGrpSpPr/>
        <p:nvPr/>
      </p:nvGrpSpPr>
      <p:grpSpPr>
        <a:xfrm>
          <a:off x="0" y="0"/>
          <a:ext cx="0" cy="0"/>
          <a:chOff x="0" y="0"/>
          <a:chExt cx="0" cy="0"/>
        </a:xfrm>
      </p:grpSpPr>
      <p:sp>
        <p:nvSpPr>
          <p:cNvPr id="562" name="Google Shape;562;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3" name="Google Shape;563;p9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64" name="Shape 564"/>
        <p:cNvGrpSpPr/>
        <p:nvPr/>
      </p:nvGrpSpPr>
      <p:grpSpPr>
        <a:xfrm>
          <a:off x="0" y="0"/>
          <a:ext cx="0" cy="0"/>
          <a:chOff x="0" y="0"/>
          <a:chExt cx="0" cy="0"/>
        </a:xfrm>
      </p:grpSpPr>
      <p:sp>
        <p:nvSpPr>
          <p:cNvPr id="565" name="Google Shape;565;p9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6" name="Google Shape;566;p9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567" name="Google Shape;567;p94"/>
          <p:cNvSpPr txBox="1"/>
          <p:nvPr>
            <p:ph idx="12" type="sldNum"/>
          </p:nvPr>
        </p:nvSpPr>
        <p:spPr>
          <a:xfrm>
            <a:off x="8463409" y="470362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8" name="Google Shape;568;p94"/>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9" name="Shape 569"/>
        <p:cNvGrpSpPr/>
        <p:nvPr/>
      </p:nvGrpSpPr>
      <p:grpSpPr>
        <a:xfrm>
          <a:off x="0" y="0"/>
          <a:ext cx="0" cy="0"/>
          <a:chOff x="0" y="0"/>
          <a:chExt cx="0" cy="0"/>
        </a:xfrm>
      </p:grpSpPr>
      <p:sp>
        <p:nvSpPr>
          <p:cNvPr id="570" name="Google Shape;570;p9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5"/>
          <p:cNvSpPr txBox="1"/>
          <p:nvPr>
            <p:ph type="title"/>
          </p:nvPr>
        </p:nvSpPr>
        <p:spPr>
          <a:xfrm>
            <a:off x="311725" y="500925"/>
            <a:ext cx="8520600" cy="623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400"/>
              <a:buChar char="●"/>
              <a:defRPr>
                <a:solidFill>
                  <a:schemeClr val="lt1"/>
                </a:solidFill>
              </a:defRPr>
            </a:lvl1pPr>
            <a:lvl2pPr lvl="1" rtl="0">
              <a:spcBef>
                <a:spcPts val="0"/>
              </a:spcBef>
              <a:spcAft>
                <a:spcPts val="0"/>
              </a:spcAft>
              <a:buClr>
                <a:schemeClr val="lt1"/>
              </a:buClr>
              <a:buSzPts val="1400"/>
              <a:buChar char="○"/>
              <a:defRPr>
                <a:solidFill>
                  <a:schemeClr val="lt1"/>
                </a:solidFill>
              </a:defRPr>
            </a:lvl2pPr>
            <a:lvl3pPr lvl="2" rtl="0">
              <a:spcBef>
                <a:spcPts val="0"/>
              </a:spcBef>
              <a:spcAft>
                <a:spcPts val="0"/>
              </a:spcAft>
              <a:buClr>
                <a:schemeClr val="lt1"/>
              </a:buClr>
              <a:buSzPts val="1400"/>
              <a:buChar char="■"/>
              <a:defRPr>
                <a:solidFill>
                  <a:schemeClr val="lt1"/>
                </a:solidFill>
              </a:defRPr>
            </a:lvl3pPr>
            <a:lvl4pPr lvl="3" rtl="0">
              <a:spcBef>
                <a:spcPts val="0"/>
              </a:spcBef>
              <a:spcAft>
                <a:spcPts val="0"/>
              </a:spcAft>
              <a:buClr>
                <a:schemeClr val="lt1"/>
              </a:buClr>
              <a:buSzPts val="1400"/>
              <a:buChar char="●"/>
              <a:defRPr>
                <a:solidFill>
                  <a:schemeClr val="lt1"/>
                </a:solidFill>
              </a:defRPr>
            </a:lvl4pPr>
            <a:lvl5pPr lvl="4" rtl="0">
              <a:spcBef>
                <a:spcPts val="0"/>
              </a:spcBef>
              <a:spcAft>
                <a:spcPts val="0"/>
              </a:spcAft>
              <a:buClr>
                <a:schemeClr val="lt1"/>
              </a:buClr>
              <a:buSzPts val="1400"/>
              <a:buChar char="○"/>
              <a:defRPr>
                <a:solidFill>
                  <a:schemeClr val="lt1"/>
                </a:solidFill>
              </a:defRPr>
            </a:lvl5pPr>
            <a:lvl6pPr lvl="5" rtl="0">
              <a:spcBef>
                <a:spcPts val="0"/>
              </a:spcBef>
              <a:spcAft>
                <a:spcPts val="0"/>
              </a:spcAft>
              <a:buClr>
                <a:schemeClr val="lt1"/>
              </a:buClr>
              <a:buSzPts val="1400"/>
              <a:buChar char="■"/>
              <a:defRPr>
                <a:solidFill>
                  <a:schemeClr val="lt1"/>
                </a:solidFill>
              </a:defRPr>
            </a:lvl6pPr>
            <a:lvl7pPr lvl="6" rtl="0">
              <a:spcBef>
                <a:spcPts val="0"/>
              </a:spcBef>
              <a:spcAft>
                <a:spcPts val="0"/>
              </a:spcAft>
              <a:buClr>
                <a:schemeClr val="lt1"/>
              </a:buClr>
              <a:buSzPts val="1400"/>
              <a:buChar char="●"/>
              <a:defRPr>
                <a:solidFill>
                  <a:schemeClr val="lt1"/>
                </a:solidFill>
              </a:defRPr>
            </a:lvl7pPr>
            <a:lvl8pPr lvl="7" rtl="0">
              <a:spcBef>
                <a:spcPts val="0"/>
              </a:spcBef>
              <a:spcAft>
                <a:spcPts val="0"/>
              </a:spcAft>
              <a:buClr>
                <a:schemeClr val="lt1"/>
              </a:buClr>
              <a:buSzPts val="1400"/>
              <a:buChar char="○"/>
              <a:defRPr>
                <a:solidFill>
                  <a:schemeClr val="lt1"/>
                </a:solidFill>
              </a:defRPr>
            </a:lvl8pPr>
            <a:lvl9pPr lvl="8" rtl="0">
              <a:spcBef>
                <a:spcPts val="0"/>
              </a:spcBef>
              <a:spcAft>
                <a:spcPts val="0"/>
              </a:spcAft>
              <a:buClr>
                <a:schemeClr val="lt1"/>
              </a:buClr>
              <a:buSzPts val="1400"/>
              <a:buChar char="■"/>
              <a:defRPr>
                <a:solidFill>
                  <a:schemeClr val="lt1"/>
                </a:solidFill>
              </a:defRPr>
            </a:lvl9pPr>
          </a:lstStyle>
          <a:p/>
        </p:txBody>
      </p:sp>
      <p:sp>
        <p:nvSpPr>
          <p:cNvPr id="572" name="Google Shape;572;p9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3" name="Google Shape;573;p9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AND_BODY_2">
    <p:spTree>
      <p:nvGrpSpPr>
        <p:cNvPr id="574" name="Shape 574"/>
        <p:cNvGrpSpPr/>
        <p:nvPr/>
      </p:nvGrpSpPr>
      <p:grpSpPr>
        <a:xfrm>
          <a:off x="0" y="0"/>
          <a:ext cx="0" cy="0"/>
          <a:chOff x="0" y="0"/>
          <a:chExt cx="0" cy="0"/>
        </a:xfrm>
      </p:grpSpPr>
      <p:cxnSp>
        <p:nvCxnSpPr>
          <p:cNvPr id="575" name="Google Shape;575;p96"/>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576" name="Google Shape;576;p9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577" name="Google Shape;57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578" name="Shape 578"/>
        <p:cNvGrpSpPr/>
        <p:nvPr/>
      </p:nvGrpSpPr>
      <p:grpSpPr>
        <a:xfrm>
          <a:off x="0" y="0"/>
          <a:ext cx="0" cy="0"/>
          <a:chOff x="0" y="0"/>
          <a:chExt cx="0" cy="0"/>
        </a:xfrm>
      </p:grpSpPr>
      <p:sp>
        <p:nvSpPr>
          <p:cNvPr id="579" name="Google Shape;579;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80" name="Google Shape;580;p97"/>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581" name="Shape 581"/>
        <p:cNvGrpSpPr/>
        <p:nvPr/>
      </p:nvGrpSpPr>
      <p:grpSpPr>
        <a:xfrm>
          <a:off x="0" y="0"/>
          <a:ext cx="0" cy="0"/>
          <a:chOff x="0" y="0"/>
          <a:chExt cx="0" cy="0"/>
        </a:xfrm>
      </p:grpSpPr>
      <p:sp>
        <p:nvSpPr>
          <p:cNvPr id="582" name="Google Shape;582;p9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slideLayout" Target="../slideLayouts/slideLayout44.xml"/><Relationship Id="rId31" Type="http://schemas.openxmlformats.org/officeDocument/2006/relationships/slideLayout" Target="../slideLayouts/slideLayout45.xml"/><Relationship Id="rId32" Type="http://schemas.openxmlformats.org/officeDocument/2006/relationships/slideLayout" Target="../slideLayouts/slideLayout46.xml"/><Relationship Id="rId33" Type="http://schemas.openxmlformats.org/officeDocument/2006/relationships/slideLayout" Target="../slideLayouts/slideLayout47.xml"/><Relationship Id="rId34" Type="http://schemas.openxmlformats.org/officeDocument/2006/relationships/slideLayout" Target="../slideLayouts/slideLayout48.xml"/><Relationship Id="rId35" Type="http://schemas.openxmlformats.org/officeDocument/2006/relationships/slideLayout" Target="../slideLayouts/slideLayout49.xml"/><Relationship Id="rId3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slideLayout" Target="../slideLayouts/slideLayout72.xml"/><Relationship Id="rId24" Type="http://schemas.openxmlformats.org/officeDocument/2006/relationships/slideLayout" Target="../slideLayouts/slideLayout73.xml"/><Relationship Id="rId25" Type="http://schemas.openxmlformats.org/officeDocument/2006/relationships/slideLayout" Target="../slideLayouts/slideLayout74.xml"/><Relationship Id="rId26" Type="http://schemas.openxmlformats.org/officeDocument/2006/relationships/slideLayout" Target="../slideLayouts/slideLayout75.xml"/><Relationship Id="rId27" Type="http://schemas.openxmlformats.org/officeDocument/2006/relationships/slideLayout" Target="../slideLayouts/slideLayout76.xml"/><Relationship Id="rId28" Type="http://schemas.openxmlformats.org/officeDocument/2006/relationships/slideLayout" Target="../slideLayouts/slideLayout77.xml"/><Relationship Id="rId29" Type="http://schemas.openxmlformats.org/officeDocument/2006/relationships/slideLayout" Target="../slideLayouts/slideLayout78.xml"/><Relationship Id="rId30" Type="http://schemas.openxmlformats.org/officeDocument/2006/relationships/slideLayout" Target="../slideLayouts/slideLayout79.xml"/><Relationship Id="rId31" Type="http://schemas.openxmlformats.org/officeDocument/2006/relationships/slideLayout" Target="../slideLayouts/slideLayout80.xml"/><Relationship Id="rId32" Type="http://schemas.openxmlformats.org/officeDocument/2006/relationships/slideLayout" Target="../slideLayouts/slideLayout81.xml"/><Relationship Id="rId33" Type="http://schemas.openxmlformats.org/officeDocument/2006/relationships/slideLayout" Target="../slideLayouts/slideLayout82.xml"/><Relationship Id="rId34" Type="http://schemas.openxmlformats.org/officeDocument/2006/relationships/slideLayout" Target="../slideLayouts/slideLayout83.xml"/><Relationship Id="rId35" Type="http://schemas.openxmlformats.org/officeDocument/2006/relationships/slideLayout" Target="../slideLayouts/slideLayout84.xml"/><Relationship Id="rId36" Type="http://schemas.openxmlformats.org/officeDocument/2006/relationships/slideLayout" Target="../slideLayouts/slideLayout85.xml"/><Relationship Id="rId37" Type="http://schemas.openxmlformats.org/officeDocument/2006/relationships/slideLayout" Target="../slideLayouts/slideLayout86.xml"/><Relationship Id="rId38" Type="http://schemas.openxmlformats.org/officeDocument/2006/relationships/slideLayout" Target="../slideLayouts/slideLayout87.xml"/><Relationship Id="rId39" Type="http://schemas.openxmlformats.org/officeDocument/2006/relationships/slideLayout" Target="../slideLayouts/slideLayout88.xml"/><Relationship Id="rId40"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6" name="Shape 40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8" name="Shape 558"/>
        <p:cNvGrpSpPr/>
        <p:nvPr/>
      </p:nvGrpSpPr>
      <p:grpSpPr>
        <a:xfrm>
          <a:off x="0" y="0"/>
          <a:ext cx="0" cy="0"/>
          <a:chOff x="0" y="0"/>
          <a:chExt cx="0" cy="0"/>
        </a:xfrm>
      </p:grpSpPr>
      <p:sp>
        <p:nvSpPr>
          <p:cNvPr id="559" name="Google Shape;559;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
        <p:nvSpPr>
          <p:cNvPr id="560" name="Google Shape;560;p92"/>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4.png"/><Relationship Id="rId11" Type="http://schemas.openxmlformats.org/officeDocument/2006/relationships/image" Target="../media/image29.png"/><Relationship Id="rId12" Type="http://schemas.openxmlformats.org/officeDocument/2006/relationships/image" Target="../media/image23.png"/><Relationship Id="rId1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40.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1.png"/><Relationship Id="rId9" Type="http://schemas.openxmlformats.org/officeDocument/2006/relationships/image" Target="../media/image25.png"/><Relationship Id="rId10" Type="http://schemas.openxmlformats.org/officeDocument/2006/relationships/image" Target="../media/image34.png"/><Relationship Id="rId11" Type="http://schemas.openxmlformats.org/officeDocument/2006/relationships/image" Target="../media/image39.png"/><Relationship Id="rId12"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99"/>
          <p:cNvSpPr txBox="1"/>
          <p:nvPr/>
        </p:nvSpPr>
        <p:spPr>
          <a:xfrm>
            <a:off x="304800" y="4151875"/>
            <a:ext cx="8359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highlight>
                  <a:srgbClr val="004658"/>
                </a:highlight>
                <a:latin typeface="Outfit"/>
                <a:ea typeface="Outfit"/>
                <a:cs typeface="Outfit"/>
                <a:sym typeface="Outfit"/>
              </a:rPr>
              <a:t>Registros - ¿Qué, por qué y cómo?</a:t>
            </a:r>
            <a:r>
              <a:rPr b="1" lang="en-GB" sz="2900">
                <a:solidFill>
                  <a:schemeClr val="lt1"/>
                </a:solidFill>
                <a:highlight>
                  <a:srgbClr val="004658"/>
                </a:highlight>
                <a:latin typeface="Outfit"/>
                <a:ea typeface="Outfit"/>
                <a:cs typeface="Outfit"/>
                <a:sym typeface="Outfit"/>
              </a:rPr>
              <a:t/>
            </a:r>
            <a:endParaRPr b="1" sz="2900">
              <a:solidFill>
                <a:schemeClr val="lt1"/>
              </a:solidFill>
              <a:highlight>
                <a:srgbClr val="004658"/>
              </a:highlight>
              <a:latin typeface="Outfit"/>
              <a:ea typeface="Outfit"/>
              <a:cs typeface="Outfit"/>
              <a:sym typeface="Outfi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38" name="Shape 738"/>
        <p:cNvGrpSpPr/>
        <p:nvPr/>
      </p:nvGrpSpPr>
      <p:grpSpPr>
        <a:xfrm>
          <a:off x="0" y="0"/>
          <a:ext cx="0" cy="0"/>
          <a:chOff x="0" y="0"/>
          <a:chExt cx="0" cy="0"/>
        </a:xfrm>
      </p:grpSpPr>
      <p:sp>
        <p:nvSpPr>
          <p:cNvPr id="739" name="Google Shape;739;p108"/>
          <p:cNvSpPr/>
          <p:nvPr/>
        </p:nvSpPr>
        <p:spPr>
          <a:xfrm>
            <a:off x="0" y="0"/>
            <a:ext cx="9144000" cy="3095700"/>
          </a:xfrm>
          <a:prstGeom prst="rect">
            <a:avLst/>
          </a:prstGeom>
          <a:solidFill>
            <a:srgbClr val="12121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pic>
        <p:nvPicPr>
          <p:cNvPr id="740" name="Google Shape;740;p108"/>
          <p:cNvPicPr preferRelativeResize="0"/>
          <p:nvPr/>
        </p:nvPicPr>
        <p:blipFill rotWithShape="1">
          <a:blip r:embed="rId3">
            <a:alphaModFix/>
          </a:blip>
          <a:srcRect b="21400" l="0" r="0" t="21394"/>
          <a:stretch/>
        </p:blipFill>
        <p:spPr>
          <a:xfrm>
            <a:off x="0" y="0"/>
            <a:ext cx="9144003" cy="3095663"/>
          </a:xfrm>
          <a:prstGeom prst="rect">
            <a:avLst/>
          </a:prstGeom>
          <a:noFill/>
          <a:ln>
            <a:noFill/>
          </a:ln>
        </p:spPr>
      </p:pic>
      <p:sp>
        <p:nvSpPr>
          <p:cNvPr id="741" name="Google Shape;741;p108"/>
          <p:cNvSpPr txBox="1"/>
          <p:nvPr/>
        </p:nvSpPr>
        <p:spPr>
          <a:xfrm>
            <a:off x="827400" y="3344675"/>
            <a:ext cx="7346700" cy="986700"/>
          </a:xfrm>
          <a:prstGeom prst="rect">
            <a:avLst/>
          </a:prstGeom>
          <a:noFill/>
          <a:ln>
            <a:noFill/>
          </a:ln>
        </p:spPr>
        <p:txBody>
          <a:bodyPr anchorCtr="0" anchor="ctr" bIns="19050" lIns="19050" spcFirstLastPara="1" rIns="19050" wrap="square" tIns="19050">
            <a:spAutoFit/>
          </a:bodyPr>
          <a:lstStyle/>
          <a:p>
            <a:pPr indent="0" lvl="0" marL="0" marR="0" rtl="0" algn="ctr">
              <a:lnSpc>
                <a:spcPct val="110000"/>
              </a:lnSpc>
              <a:spcBef>
                <a:spcPts val="0"/>
              </a:spcBef>
              <a:spcAft>
                <a:spcPts val="0"/>
              </a:spcAft>
              <a:buClr>
                <a:srgbClr val="FFFFFF"/>
              </a:buClr>
              <a:buSzPts val="3000"/>
              <a:buFont typeface="Poppins SemiBold"/>
              <a:buNone/>
            </a:pPr>
            <a:r>
              <a:rPr b="1" lang="en-GB" sz="2400">
                <a:solidFill>
                  <a:srgbClr val="FFFFFF"/>
                </a:solidFill>
                <a:latin typeface="Outfit"/>
                <a:ea typeface="Outfit"/>
                <a:cs typeface="Outfit"/>
                <a:sym typeface="Outfit"/>
              </a:rPr>
              <a:t>¡Gracias!</a:t>
            </a:r>
            <a:endParaRPr b="1" sz="2400">
              <a:solidFill>
                <a:srgbClr val="FFFFFF"/>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p:txBody>
      </p:sp>
      <p:sp>
        <p:nvSpPr>
          <p:cNvPr id="742" name="Google Shape;742;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3" name="Google Shape;743;p108"/>
          <p:cNvSpPr txBox="1"/>
          <p:nvPr/>
        </p:nvSpPr>
        <p:spPr>
          <a:xfrm>
            <a:off x="5006250" y="4244450"/>
            <a:ext cx="2585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Outfit"/>
                <a:ea typeface="Outfit"/>
                <a:cs typeface="Outfit"/>
                <a:sym typeface="Outfit"/>
              </a:rPr>
              <a:t>Centro de Infraestructura Pública Digital</a:t>
            </a:r>
            <a:r>
              <a:rPr b="1" lang="en-GB">
                <a:solidFill>
                  <a:schemeClr val="lt1"/>
                </a:solidFill>
                <a:latin typeface="Outfit"/>
                <a:ea typeface="Outfit"/>
                <a:cs typeface="Outfit"/>
                <a:sym typeface="Outfit"/>
              </a:rPr>
              <a:t/>
            </a:r>
            <a:r>
              <a:rPr b="1" i="0" lang="en-GB" sz="1400" u="none" cap="none" strike="noStrike">
                <a:solidFill>
                  <a:schemeClr val="lt1"/>
                </a:solidFill>
                <a:latin typeface="Outfit"/>
                <a:ea typeface="Outfit"/>
                <a:cs typeface="Outfit"/>
                <a:sym typeface="Outfit"/>
              </a:rPr>
              <a:t/>
            </a:r>
            <a:br>
              <a:rPr b="1" i="0" lang="en-GB" sz="1400" u="none" cap="none" strike="noStrike">
                <a:solidFill>
                  <a:schemeClr val="lt1"/>
                </a:solidFill>
                <a:latin typeface="Outfit"/>
                <a:ea typeface="Outfit"/>
                <a:cs typeface="Outfit"/>
                <a:sym typeface="Outfit"/>
              </a:rPr>
            </a:br>
            <a:r>
              <a:rPr b="1" i="0" lang="en-GB" sz="1400" u="none" cap="none" strike="noStrike">
                <a:solidFill>
                  <a:schemeClr val="lt1"/>
                </a:solidFill>
                <a:latin typeface="Outfit"/>
                <a:ea typeface="Outfit"/>
                <a:cs typeface="Outfit"/>
                <a:sym typeface="Outfit"/>
              </a:rPr>
              <a:t/>
            </a:r>
            <a:endParaRPr b="1" i="0" sz="1400" u="none" cap="none" strike="noStrike">
              <a:solidFill>
                <a:schemeClr val="lt1"/>
              </a:solidFill>
              <a:latin typeface="Outfit"/>
              <a:ea typeface="Outfit"/>
              <a:cs typeface="Outfit"/>
              <a:sym typeface="Outfit"/>
            </a:endParaRPr>
          </a:p>
        </p:txBody>
      </p:sp>
      <p:pic>
        <p:nvPicPr>
          <p:cNvPr id="744" name="Google Shape;744;p108"/>
          <p:cNvPicPr preferRelativeResize="0"/>
          <p:nvPr/>
        </p:nvPicPr>
        <p:blipFill rotWithShape="1">
          <a:blip r:embed="rId4">
            <a:alphaModFix/>
          </a:blip>
          <a:srcRect b="28543" l="0" r="0" t="29256"/>
          <a:stretch/>
        </p:blipFill>
        <p:spPr>
          <a:xfrm>
            <a:off x="2788425" y="4244451"/>
            <a:ext cx="1458831" cy="615600"/>
          </a:xfrm>
          <a:prstGeom prst="rect">
            <a:avLst/>
          </a:prstGeom>
          <a:noFill/>
          <a:ln>
            <a:noFill/>
          </a:ln>
        </p:spPr>
      </p:pic>
      <p:pic>
        <p:nvPicPr>
          <p:cNvPr id="745" name="Google Shape;745;p108"/>
          <p:cNvPicPr preferRelativeResize="0"/>
          <p:nvPr/>
        </p:nvPicPr>
        <p:blipFill>
          <a:blip r:embed="rId5">
            <a:alphaModFix/>
          </a:blip>
          <a:stretch>
            <a:fillRect/>
          </a:stretch>
        </p:blipFill>
        <p:spPr>
          <a:xfrm>
            <a:off x="4430100" y="4245950"/>
            <a:ext cx="557400" cy="612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100"/>
          <p:cNvPicPr preferRelativeResize="0"/>
          <p:nvPr/>
        </p:nvPicPr>
        <p:blipFill rotWithShape="1">
          <a:blip r:embed="rId3">
            <a:alphaModFix/>
          </a:blip>
          <a:srcRect b="0" l="0" r="0" t="0"/>
          <a:stretch/>
        </p:blipFill>
        <p:spPr>
          <a:xfrm>
            <a:off x="-71562" y="-10856"/>
            <a:ext cx="9268125" cy="5161669"/>
          </a:xfrm>
          <a:prstGeom prst="rect">
            <a:avLst/>
          </a:prstGeom>
          <a:noFill/>
          <a:ln>
            <a:noFill/>
          </a:ln>
        </p:spPr>
      </p:pic>
      <p:sp>
        <p:nvSpPr>
          <p:cNvPr id="593" name="Google Shape;593;p100"/>
          <p:cNvSpPr/>
          <p:nvPr/>
        </p:nvSpPr>
        <p:spPr>
          <a:xfrm>
            <a:off x="3112284"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4" name="Google Shape;594;p100"/>
          <p:cNvSpPr/>
          <p:nvPr/>
        </p:nvSpPr>
        <p:spPr>
          <a:xfrm>
            <a:off x="131340"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5" name="Google Shape;595;p100"/>
          <p:cNvSpPr/>
          <p:nvPr/>
        </p:nvSpPr>
        <p:spPr>
          <a:xfrm>
            <a:off x="6102372"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6" name="Google Shape;596;p100"/>
          <p:cNvSpPr/>
          <p:nvPr/>
        </p:nvSpPr>
        <p:spPr>
          <a:xfrm>
            <a:off x="176577" y="218625"/>
            <a:ext cx="8894400" cy="461700"/>
          </a:xfrm>
          <a:prstGeom prst="rect">
            <a:avLst/>
          </a:prstGeom>
          <a:noFill/>
          <a:ln>
            <a:noFill/>
          </a:ln>
        </p:spPr>
        <p:txBody>
          <a:bodyPr anchorCtr="0" anchor="t" bIns="45700" lIns="91425" spcFirstLastPara="1" rIns="91425" wrap="square" tIns="45700">
            <a:noAutofit/>
          </a:bodyPr>
          <a:lstStyle/>
          <a:p>
            <a:pPr indent="1270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212121"/>
                </a:solidFill>
                <a:latin typeface="Outfit"/>
                <a:ea typeface="Outfit"/>
                <a:cs typeface="Outfit"/>
                <a:sym typeface="Outfit"/>
              </a:rPr>
              <a:t>3 pilares de la economía digital para el desarrollo inclusivo</a:t>
            </a:r>
            <a:endParaRPr b="1">
              <a:latin typeface="Outfit"/>
              <a:ea typeface="Outfit"/>
              <a:cs typeface="Outfit"/>
              <a:sym typeface="Outfit"/>
            </a:endParaRPr>
          </a:p>
        </p:txBody>
      </p:sp>
      <p:grpSp>
        <p:nvGrpSpPr>
          <p:cNvPr id="597" name="Google Shape;597;p100"/>
          <p:cNvGrpSpPr/>
          <p:nvPr/>
        </p:nvGrpSpPr>
        <p:grpSpPr>
          <a:xfrm>
            <a:off x="176569" y="989014"/>
            <a:ext cx="5743364" cy="1287911"/>
            <a:chOff x="176569" y="934693"/>
            <a:chExt cx="5743364" cy="1287911"/>
          </a:xfrm>
        </p:grpSpPr>
        <p:sp>
          <p:nvSpPr>
            <p:cNvPr id="598" name="Google Shape;598;p100"/>
            <p:cNvSpPr txBox="1"/>
            <p:nvPr/>
          </p:nvSpPr>
          <p:spPr>
            <a:xfrm>
              <a:off x="181477" y="980198"/>
              <a:ext cx="2571600" cy="57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IDENTITIES </a:t>
              </a:r>
              <a:br>
                <a:rPr b="1"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Who I Am</a:t>
              </a:r>
              <a:r>
                <a:rPr i="0" lang="en-GB" sz="1600" u="none" cap="none" strike="noStrike">
                  <a:solidFill>
                    <a:srgbClr val="212121"/>
                  </a:solidFill>
                  <a:latin typeface="Outfit"/>
                  <a:ea typeface="Outfit"/>
                  <a:cs typeface="Outfit"/>
                  <a:sym typeface="Outfit"/>
                </a:rPr>
                <a:t> </a:t>
              </a:r>
              <a:endParaRPr i="0" sz="1600" u="none" cap="none" strike="noStrike">
                <a:solidFill>
                  <a:srgbClr val="212121"/>
                </a:solidFill>
                <a:latin typeface="Outfit"/>
                <a:ea typeface="Outfit"/>
                <a:cs typeface="Outfit"/>
                <a:sym typeface="Outfit"/>
              </a:endParaRPr>
            </a:p>
          </p:txBody>
        </p:sp>
        <p:sp>
          <p:nvSpPr>
            <p:cNvPr id="599" name="Google Shape;599;p100"/>
            <p:cNvSpPr txBox="1"/>
            <p:nvPr/>
          </p:nvSpPr>
          <p:spPr>
            <a:xfrm>
              <a:off x="3164433" y="934693"/>
              <a:ext cx="2717400" cy="60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ASSETS </a:t>
              </a:r>
              <a:br>
                <a:rPr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What I Have</a:t>
              </a:r>
              <a:endParaRPr i="0" sz="1600" u="none" cap="none" strike="noStrike">
                <a:solidFill>
                  <a:srgbClr val="212121"/>
                </a:solidFill>
                <a:latin typeface="Outfit"/>
                <a:ea typeface="Outfit"/>
                <a:cs typeface="Outfit"/>
                <a:sym typeface="Outfit"/>
              </a:endParaRPr>
            </a:p>
          </p:txBody>
        </p:sp>
        <p:sp>
          <p:nvSpPr>
            <p:cNvPr id="600" name="Google Shape;600;p100"/>
            <p:cNvSpPr txBox="1"/>
            <p:nvPr/>
          </p:nvSpPr>
          <p:spPr>
            <a:xfrm>
              <a:off x="316443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Digital money, tokens, assets</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Digitally verifiable (physical) assets,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Data and credentials</a:t>
              </a:r>
              <a:endParaRPr>
                <a:latin typeface="Outfit"/>
                <a:ea typeface="Outfit"/>
                <a:cs typeface="Outfit"/>
                <a:sym typeface="Outfit"/>
              </a:endParaRPr>
            </a:p>
          </p:txBody>
        </p:sp>
        <p:sp>
          <p:nvSpPr>
            <p:cNvPr id="601" name="Google Shape;601;p100"/>
            <p:cNvSpPr txBox="1"/>
            <p:nvPr/>
          </p:nvSpPr>
          <p:spPr>
            <a:xfrm>
              <a:off x="176569" y="1622304"/>
              <a:ext cx="275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Foundational and Functional IDs,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 / self-sovereign IDs</a:t>
              </a:r>
              <a:endParaRPr>
                <a:latin typeface="Outfit"/>
                <a:ea typeface="Outfit"/>
                <a:cs typeface="Outfit"/>
                <a:sym typeface="Outfit"/>
              </a:endParaRPr>
            </a:p>
          </p:txBody>
        </p:sp>
      </p:grpSp>
      <p:pic>
        <p:nvPicPr>
          <p:cNvPr id="602" name="Google Shape;602;p100"/>
          <p:cNvPicPr preferRelativeResize="0"/>
          <p:nvPr/>
        </p:nvPicPr>
        <p:blipFill rotWithShape="1">
          <a:blip r:embed="rId4">
            <a:alphaModFix/>
          </a:blip>
          <a:srcRect b="0" l="0" r="0" t="0"/>
          <a:stretch/>
        </p:blipFill>
        <p:spPr>
          <a:xfrm>
            <a:off x="1577788" y="2313953"/>
            <a:ext cx="5988422" cy="2832538"/>
          </a:xfrm>
          <a:prstGeom prst="rect">
            <a:avLst/>
          </a:prstGeom>
          <a:noFill/>
          <a:ln>
            <a:noFill/>
          </a:ln>
        </p:spPr>
      </p:pic>
      <p:sp>
        <p:nvSpPr>
          <p:cNvPr id="603" name="Google Shape;603;p100"/>
          <p:cNvSpPr txBox="1"/>
          <p:nvPr/>
        </p:nvSpPr>
        <p:spPr>
          <a:xfrm>
            <a:off x="186228" y="4804503"/>
            <a:ext cx="7188000" cy="3468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757"/>
              <a:buFont typeface="Proxima Nova"/>
              <a:buNone/>
            </a:pPr>
            <a:r>
              <a:rPr b="0" i="0" lang="en-GB" sz="600" u="none" cap="none" strike="noStrike">
                <a:solidFill>
                  <a:srgbClr val="000000"/>
                </a:solidFill>
                <a:latin typeface="Arial"/>
                <a:ea typeface="Arial"/>
                <a:cs typeface="Arial"/>
                <a:sym typeface="Arial"/>
              </a:rPr>
              <a:t>El contenido de esta presentación está bajo la licencia CC BY-SA 4.0</a:t>
            </a:r>
            <a:endParaRPr/>
          </a:p>
        </p:txBody>
      </p:sp>
      <p:sp>
        <p:nvSpPr>
          <p:cNvPr id="604" name="Google Shape;604;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605" name="Google Shape;605;p100"/>
          <p:cNvGrpSpPr/>
          <p:nvPr/>
        </p:nvGrpSpPr>
        <p:grpSpPr>
          <a:xfrm>
            <a:off x="6145806" y="1036309"/>
            <a:ext cx="2767130" cy="1240616"/>
            <a:chOff x="3165153" y="981988"/>
            <a:chExt cx="2767130" cy="1240616"/>
          </a:xfrm>
        </p:grpSpPr>
        <p:sp>
          <p:nvSpPr>
            <p:cNvPr id="606" name="Google Shape;606;p100"/>
            <p:cNvSpPr txBox="1"/>
            <p:nvPr/>
          </p:nvSpPr>
          <p:spPr>
            <a:xfrm>
              <a:off x="3165153" y="981988"/>
              <a:ext cx="2717400" cy="53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TRANSACTIONS </a:t>
              </a:r>
              <a:br>
                <a:rPr i="0" lang="en-GB" sz="1600" u="none" cap="none" strike="noStrike">
                  <a:solidFill>
                    <a:srgbClr val="212121"/>
                  </a:solidFill>
                  <a:latin typeface="Outfit SemiBold"/>
                  <a:ea typeface="Outfit SemiBold"/>
                  <a:cs typeface="Outfit SemiBold"/>
                  <a:sym typeface="Outfit SemiBold"/>
                </a:rPr>
              </a:br>
              <a:r>
                <a:rPr i="1" lang="en-GB" sz="1600" u="none" cap="none" strike="noStrike">
                  <a:solidFill>
                    <a:srgbClr val="212121"/>
                  </a:solidFill>
                  <a:latin typeface="Outfit"/>
                  <a:ea typeface="Outfit"/>
                  <a:cs typeface="Outfit"/>
                  <a:sym typeface="Outfit"/>
                </a:rPr>
                <a:t>What I Do</a:t>
              </a:r>
              <a:endParaRPr b="1" i="0" sz="1700" u="none" cap="none" strike="noStrike">
                <a:solidFill>
                  <a:srgbClr val="212121"/>
                </a:solidFill>
                <a:latin typeface="Outfit"/>
                <a:ea typeface="Outfit"/>
                <a:cs typeface="Outfit"/>
                <a:sym typeface="Outfit"/>
              </a:endParaRPr>
            </a:p>
          </p:txBody>
        </p:sp>
        <p:sp>
          <p:nvSpPr>
            <p:cNvPr id="607" name="Google Shape;607;p100"/>
            <p:cNvSpPr txBox="1"/>
            <p:nvPr/>
          </p:nvSpPr>
          <p:spPr>
            <a:xfrm>
              <a:off x="317678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Payment, trade/commerce, data/credential sharing, education/jobs, etc. via open interoperable networks</a:t>
              </a:r>
              <a:endParaRPr>
                <a:latin typeface="Outfit"/>
                <a:ea typeface="Outfit"/>
                <a:cs typeface="Outfit"/>
                <a:sym typeface="Outfi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101"/>
          <p:cNvPicPr preferRelativeResize="0"/>
          <p:nvPr/>
        </p:nvPicPr>
        <p:blipFill>
          <a:blip r:embed="rId3">
            <a:alphaModFix/>
          </a:blip>
          <a:stretch>
            <a:fillRect/>
          </a:stretch>
        </p:blipFill>
        <p:spPr>
          <a:xfrm>
            <a:off x="855607" y="1807502"/>
            <a:ext cx="586305" cy="586301"/>
          </a:xfrm>
          <a:prstGeom prst="rect">
            <a:avLst/>
          </a:prstGeom>
          <a:noFill/>
          <a:ln>
            <a:noFill/>
          </a:ln>
        </p:spPr>
      </p:pic>
      <p:sp>
        <p:nvSpPr>
          <p:cNvPr id="613" name="Google Shape;613;p101"/>
          <p:cNvSpPr txBox="1"/>
          <p:nvPr/>
        </p:nvSpPr>
        <p:spPr>
          <a:xfrm>
            <a:off x="468050" y="3564425"/>
            <a:ext cx="23058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solidFill>
                  <a:schemeClr val="dk1"/>
                </a:solidFill>
                <a:latin typeface="Outfit"/>
                <a:ea typeface="Outfit"/>
                <a:cs typeface="Outfit"/>
                <a:sym typeface="Outfit"/>
              </a:rPr>
              <a:t>(Organismos gubernamentales, escuelas, colegios, hospitales, sector público y privado)</a:t>
            </a:r>
            <a:r>
              <a:rPr lang="en-GB" sz="900">
                <a:latin typeface="Outfit"/>
                <a:ea typeface="Outfit"/>
                <a:cs typeface="Outfit"/>
                <a:sym typeface="Outfit"/>
              </a:rPr>
              <a:t/>
            </a:r>
            <a:endParaRPr sz="900">
              <a:latin typeface="Outfit"/>
              <a:ea typeface="Outfit"/>
              <a:cs typeface="Outfit"/>
              <a:sym typeface="Outfit"/>
            </a:endParaRPr>
          </a:p>
        </p:txBody>
      </p:sp>
      <p:pic>
        <p:nvPicPr>
          <p:cNvPr id="614" name="Google Shape;614;p101"/>
          <p:cNvPicPr preferRelativeResize="0"/>
          <p:nvPr/>
        </p:nvPicPr>
        <p:blipFill>
          <a:blip r:embed="rId4">
            <a:alphaModFix/>
          </a:blip>
          <a:stretch>
            <a:fillRect/>
          </a:stretch>
        </p:blipFill>
        <p:spPr>
          <a:xfrm>
            <a:off x="1621796" y="1769947"/>
            <a:ext cx="661412" cy="661404"/>
          </a:xfrm>
          <a:prstGeom prst="rect">
            <a:avLst/>
          </a:prstGeom>
          <a:noFill/>
          <a:ln>
            <a:noFill/>
          </a:ln>
        </p:spPr>
      </p:pic>
      <p:pic>
        <p:nvPicPr>
          <p:cNvPr id="615" name="Google Shape;615;p101"/>
          <p:cNvPicPr preferRelativeResize="0"/>
          <p:nvPr/>
        </p:nvPicPr>
        <p:blipFill>
          <a:blip r:embed="rId5">
            <a:alphaModFix/>
          </a:blip>
          <a:stretch>
            <a:fillRect/>
          </a:stretch>
        </p:blipFill>
        <p:spPr>
          <a:xfrm>
            <a:off x="1724735" y="2488168"/>
            <a:ext cx="566241" cy="566267"/>
          </a:xfrm>
          <a:prstGeom prst="rect">
            <a:avLst/>
          </a:prstGeom>
          <a:noFill/>
          <a:ln>
            <a:noFill/>
          </a:ln>
        </p:spPr>
      </p:pic>
      <p:pic>
        <p:nvPicPr>
          <p:cNvPr id="616" name="Google Shape;616;p101"/>
          <p:cNvPicPr preferRelativeResize="0"/>
          <p:nvPr/>
        </p:nvPicPr>
        <p:blipFill>
          <a:blip r:embed="rId6">
            <a:alphaModFix/>
          </a:blip>
          <a:stretch>
            <a:fillRect/>
          </a:stretch>
        </p:blipFill>
        <p:spPr>
          <a:xfrm>
            <a:off x="855608" y="2478151"/>
            <a:ext cx="586305" cy="586301"/>
          </a:xfrm>
          <a:prstGeom prst="rect">
            <a:avLst/>
          </a:prstGeom>
          <a:noFill/>
          <a:ln>
            <a:noFill/>
          </a:ln>
        </p:spPr>
      </p:pic>
      <p:sp>
        <p:nvSpPr>
          <p:cNvPr id="617" name="Google Shape;617;p101"/>
          <p:cNvSpPr txBox="1"/>
          <p:nvPr/>
        </p:nvSpPr>
        <p:spPr>
          <a:xfrm>
            <a:off x="3003949" y="378975"/>
            <a:ext cx="2853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tienen datos…</a:t>
            </a:r>
            <a:r>
              <a:rPr b="1" lang="en-GB" sz="2300">
                <a:solidFill>
                  <a:srgbClr val="40B858"/>
                </a:solidFill>
                <a:latin typeface="Outfit"/>
                <a:ea typeface="Outfit"/>
                <a:cs typeface="Outfit"/>
                <a:sym typeface="Outfit"/>
              </a:rPr>
              <a:t/>
            </a:r>
            <a:endParaRPr b="1" sz="2300">
              <a:solidFill>
                <a:srgbClr val="40B858"/>
              </a:solidFill>
              <a:latin typeface="Outfit"/>
              <a:ea typeface="Outfit"/>
              <a:cs typeface="Outfit"/>
              <a:sym typeface="Outfit"/>
            </a:endParaRPr>
          </a:p>
        </p:txBody>
      </p:sp>
      <p:sp>
        <p:nvSpPr>
          <p:cNvPr id="618" name="Google Shape;618;p101"/>
          <p:cNvSpPr txBox="1"/>
          <p:nvPr/>
        </p:nvSpPr>
        <p:spPr>
          <a:xfrm>
            <a:off x="2958725" y="3564425"/>
            <a:ext cx="28539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latin typeface="Outfit"/>
                <a:ea typeface="Outfit"/>
                <a:cs typeface="Outfit"/>
                <a:sym typeface="Outfit"/>
              </a:rPr>
              <a:t>(Registros de propiedades, registros de empleo y educación, registros de inmunización rutinaria, etc.)</a:t>
            </a:r>
            <a:endParaRPr sz="900">
              <a:latin typeface="Outfit"/>
              <a:ea typeface="Outfit"/>
              <a:cs typeface="Outfit"/>
              <a:sym typeface="Outfit"/>
            </a:endParaRPr>
          </a:p>
        </p:txBody>
      </p:sp>
      <p:sp>
        <p:nvSpPr>
          <p:cNvPr id="619" name="Google Shape;619;p101"/>
          <p:cNvSpPr txBox="1"/>
          <p:nvPr/>
        </p:nvSpPr>
        <p:spPr>
          <a:xfrm>
            <a:off x="6109950" y="286750"/>
            <a:ext cx="2911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en documentos, bases de datos y hojas de cálculo...</a:t>
            </a:r>
            <a:r>
              <a:rPr b="1" lang="en-GB" sz="2300">
                <a:solidFill>
                  <a:srgbClr val="40B858"/>
                </a:solidFill>
                <a:latin typeface="Outfit"/>
                <a:ea typeface="Outfit"/>
                <a:cs typeface="Outfit"/>
                <a:sym typeface="Outfit"/>
              </a:rPr>
              <a:t/>
            </a:r>
            <a:endParaRPr b="1" sz="2300">
              <a:solidFill>
                <a:srgbClr val="40B858"/>
              </a:solidFill>
              <a:latin typeface="Outfit"/>
              <a:ea typeface="Outfit"/>
              <a:cs typeface="Outfit"/>
              <a:sym typeface="Outfit"/>
            </a:endParaRPr>
          </a:p>
        </p:txBody>
      </p:sp>
      <p:sp>
        <p:nvSpPr>
          <p:cNvPr id="620" name="Google Shape;620;p101"/>
          <p:cNvSpPr txBox="1"/>
          <p:nvPr/>
        </p:nvSpPr>
        <p:spPr>
          <a:xfrm>
            <a:off x="6284600" y="3566275"/>
            <a:ext cx="230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rgbClr val="674EA7"/>
                </a:solidFill>
                <a:latin typeface="Outfit"/>
                <a:ea typeface="Outfit"/>
                <a:cs typeface="Outfit"/>
                <a:sym typeface="Outfit"/>
              </a:rPr>
              <a:t>que están obsoletos…!</a:t>
            </a:r>
            <a:endParaRPr b="1" sz="1500">
              <a:solidFill>
                <a:srgbClr val="674EA7"/>
              </a:solidFill>
              <a:latin typeface="Outfit"/>
              <a:ea typeface="Outfit"/>
              <a:cs typeface="Outfit"/>
              <a:sym typeface="Outfit"/>
            </a:endParaRPr>
          </a:p>
        </p:txBody>
      </p:sp>
      <p:cxnSp>
        <p:nvCxnSpPr>
          <p:cNvPr id="621" name="Google Shape;621;p101"/>
          <p:cNvCxnSpPr/>
          <p:nvPr/>
        </p:nvCxnSpPr>
        <p:spPr>
          <a:xfrm flipH="1" rot="10800000">
            <a:off x="2936250" y="276125"/>
            <a:ext cx="3900" cy="2910000"/>
          </a:xfrm>
          <a:prstGeom prst="straightConnector1">
            <a:avLst/>
          </a:prstGeom>
          <a:noFill/>
          <a:ln cap="flat" cmpd="sng" w="9525">
            <a:solidFill>
              <a:srgbClr val="595959"/>
            </a:solidFill>
            <a:prstDash val="dash"/>
            <a:round/>
            <a:headEnd len="med" w="med" type="none"/>
            <a:tailEnd len="med" w="med" type="none"/>
          </a:ln>
        </p:spPr>
      </p:cxnSp>
      <p:sp>
        <p:nvSpPr>
          <p:cNvPr id="622" name="Google Shape;622;p101"/>
          <p:cNvSpPr txBox="1"/>
          <p:nvPr/>
        </p:nvSpPr>
        <p:spPr>
          <a:xfrm>
            <a:off x="81125" y="276175"/>
            <a:ext cx="28539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Instituciones..</a:t>
            </a:r>
            <a:endParaRPr b="1" sz="2300">
              <a:solidFill>
                <a:srgbClr val="40B858"/>
              </a:solidFill>
              <a:latin typeface="Outfit"/>
              <a:ea typeface="Outfit"/>
              <a:cs typeface="Outfit"/>
              <a:sym typeface="Outfit"/>
            </a:endParaRPr>
          </a:p>
          <a:p>
            <a:pPr indent="0" lvl="0" marL="0" rtl="0" algn="ctr">
              <a:spcBef>
                <a:spcPts val="0"/>
              </a:spcBef>
              <a:spcAft>
                <a:spcPts val="0"/>
              </a:spcAft>
              <a:buNone/>
            </a:pPr>
            <a:r>
              <a:rPr b="1" lang="en-GB" sz="2300">
                <a:solidFill>
                  <a:srgbClr val="40B858"/>
                </a:solidFill>
                <a:latin typeface="Outfit"/>
                <a:ea typeface="Outfit"/>
                <a:cs typeface="Outfit"/>
                <a:sym typeface="Outfit"/>
              </a:rPr>
              <a:t>(tanto públicas como privadas)</a:t>
            </a:r>
            <a:endParaRPr b="1" sz="2300">
              <a:solidFill>
                <a:srgbClr val="40B858"/>
              </a:solidFill>
              <a:latin typeface="Outfit"/>
              <a:ea typeface="Outfit"/>
              <a:cs typeface="Outfit"/>
              <a:sym typeface="Outfit"/>
            </a:endParaRPr>
          </a:p>
        </p:txBody>
      </p:sp>
      <p:sp>
        <p:nvSpPr>
          <p:cNvPr id="623" name="Google Shape;623;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24" name="Google Shape;624;p101"/>
          <p:cNvSpPr txBox="1"/>
          <p:nvPr/>
        </p:nvSpPr>
        <p:spPr>
          <a:xfrm>
            <a:off x="0" y="4367475"/>
            <a:ext cx="9144000" cy="5694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500">
                <a:solidFill>
                  <a:srgbClr val="A95236"/>
                </a:solidFill>
                <a:latin typeface="Outfit"/>
                <a:ea typeface="Outfit"/>
                <a:cs typeface="Outfit"/>
                <a:sym typeface="Outfit"/>
              </a:rPr>
              <a:t>… llevando a ecosistemas digitales fragmentados</a:t>
            </a:r>
            <a:endParaRPr b="1" sz="2500">
              <a:solidFill>
                <a:srgbClr val="A95236"/>
              </a:solidFill>
              <a:latin typeface="Outfit"/>
              <a:ea typeface="Outfit"/>
              <a:cs typeface="Outfit"/>
              <a:sym typeface="Outfit"/>
            </a:endParaRPr>
          </a:p>
        </p:txBody>
      </p:sp>
      <p:pic>
        <p:nvPicPr>
          <p:cNvPr id="625" name="Google Shape;625;p101"/>
          <p:cNvPicPr preferRelativeResize="0"/>
          <p:nvPr/>
        </p:nvPicPr>
        <p:blipFill rotWithShape="1">
          <a:blip r:embed="rId7">
            <a:alphaModFix/>
          </a:blip>
          <a:srcRect b="0" l="0" r="0" t="0"/>
          <a:stretch/>
        </p:blipFill>
        <p:spPr>
          <a:xfrm>
            <a:off x="4710268" y="1902942"/>
            <a:ext cx="431284" cy="431277"/>
          </a:xfrm>
          <a:prstGeom prst="rect">
            <a:avLst/>
          </a:prstGeom>
          <a:noFill/>
          <a:ln>
            <a:noFill/>
          </a:ln>
        </p:spPr>
      </p:pic>
      <p:pic>
        <p:nvPicPr>
          <p:cNvPr id="626" name="Google Shape;626;p101"/>
          <p:cNvPicPr preferRelativeResize="0"/>
          <p:nvPr/>
        </p:nvPicPr>
        <p:blipFill>
          <a:blip r:embed="rId8">
            <a:alphaModFix/>
          </a:blip>
          <a:stretch>
            <a:fillRect/>
          </a:stretch>
        </p:blipFill>
        <p:spPr>
          <a:xfrm>
            <a:off x="3533400" y="1669422"/>
            <a:ext cx="858047" cy="858031"/>
          </a:xfrm>
          <a:prstGeom prst="rect">
            <a:avLst/>
          </a:prstGeom>
          <a:noFill/>
          <a:ln>
            <a:noFill/>
          </a:ln>
        </p:spPr>
      </p:pic>
      <p:pic>
        <p:nvPicPr>
          <p:cNvPr id="627" name="Google Shape;627;p101"/>
          <p:cNvPicPr preferRelativeResize="0"/>
          <p:nvPr/>
        </p:nvPicPr>
        <p:blipFill>
          <a:blip r:embed="rId9">
            <a:alphaModFix/>
          </a:blip>
          <a:stretch>
            <a:fillRect/>
          </a:stretch>
        </p:blipFill>
        <p:spPr>
          <a:xfrm>
            <a:off x="4175934" y="1863608"/>
            <a:ext cx="509946" cy="509938"/>
          </a:xfrm>
          <a:prstGeom prst="rect">
            <a:avLst/>
          </a:prstGeom>
          <a:noFill/>
          <a:ln>
            <a:noFill/>
          </a:ln>
        </p:spPr>
      </p:pic>
      <p:pic>
        <p:nvPicPr>
          <p:cNvPr id="628" name="Google Shape;628;p101"/>
          <p:cNvPicPr preferRelativeResize="0"/>
          <p:nvPr/>
        </p:nvPicPr>
        <p:blipFill>
          <a:blip r:embed="rId10">
            <a:alphaModFix/>
          </a:blip>
          <a:stretch>
            <a:fillRect/>
          </a:stretch>
        </p:blipFill>
        <p:spPr>
          <a:xfrm>
            <a:off x="4310717" y="2555821"/>
            <a:ext cx="431278" cy="431272"/>
          </a:xfrm>
          <a:prstGeom prst="rect">
            <a:avLst/>
          </a:prstGeom>
          <a:noFill/>
          <a:ln>
            <a:noFill/>
          </a:ln>
        </p:spPr>
      </p:pic>
      <p:pic>
        <p:nvPicPr>
          <p:cNvPr id="629" name="Google Shape;629;p101"/>
          <p:cNvPicPr preferRelativeResize="0"/>
          <p:nvPr/>
        </p:nvPicPr>
        <p:blipFill rotWithShape="1">
          <a:blip r:embed="rId11">
            <a:alphaModFix/>
          </a:blip>
          <a:srcRect b="17632" l="21394" r="21400" t="17638"/>
          <a:stretch/>
        </p:blipFill>
        <p:spPr>
          <a:xfrm>
            <a:off x="3746786" y="2527439"/>
            <a:ext cx="431279" cy="488025"/>
          </a:xfrm>
          <a:prstGeom prst="rect">
            <a:avLst/>
          </a:prstGeom>
          <a:noFill/>
          <a:ln>
            <a:noFill/>
          </a:ln>
        </p:spPr>
      </p:pic>
      <p:grpSp>
        <p:nvGrpSpPr>
          <p:cNvPr id="630" name="Google Shape;630;p101"/>
          <p:cNvGrpSpPr/>
          <p:nvPr/>
        </p:nvGrpSpPr>
        <p:grpSpPr>
          <a:xfrm>
            <a:off x="4803956" y="2527488"/>
            <a:ext cx="509822" cy="413289"/>
            <a:chOff x="2365485" y="2099155"/>
            <a:chExt cx="1438549" cy="1002400"/>
          </a:xfrm>
        </p:grpSpPr>
        <p:pic>
          <p:nvPicPr>
            <p:cNvPr id="631" name="Google Shape;631;p101"/>
            <p:cNvPicPr preferRelativeResize="0"/>
            <p:nvPr/>
          </p:nvPicPr>
          <p:blipFill rotWithShape="1">
            <a:blip r:embed="rId12">
              <a:alphaModFix/>
            </a:blip>
            <a:srcRect b="0" l="0" r="0" t="0"/>
            <a:stretch/>
          </p:blipFill>
          <p:spPr>
            <a:xfrm>
              <a:off x="2365485" y="2099155"/>
              <a:ext cx="981349" cy="545200"/>
            </a:xfrm>
            <a:prstGeom prst="rect">
              <a:avLst/>
            </a:prstGeom>
            <a:noFill/>
            <a:ln>
              <a:noFill/>
            </a:ln>
          </p:spPr>
        </p:pic>
        <p:pic>
          <p:nvPicPr>
            <p:cNvPr id="632" name="Google Shape;632;p101"/>
            <p:cNvPicPr preferRelativeResize="0"/>
            <p:nvPr/>
          </p:nvPicPr>
          <p:blipFill rotWithShape="1">
            <a:blip r:embed="rId12">
              <a:alphaModFix/>
            </a:blip>
            <a:srcRect b="0" l="0" r="0" t="0"/>
            <a:stretch/>
          </p:blipFill>
          <p:spPr>
            <a:xfrm>
              <a:off x="2517885" y="2251555"/>
              <a:ext cx="981349" cy="545200"/>
            </a:xfrm>
            <a:prstGeom prst="rect">
              <a:avLst/>
            </a:prstGeom>
            <a:noFill/>
            <a:ln>
              <a:noFill/>
            </a:ln>
          </p:spPr>
        </p:pic>
        <p:pic>
          <p:nvPicPr>
            <p:cNvPr id="633" name="Google Shape;633;p101"/>
            <p:cNvPicPr preferRelativeResize="0"/>
            <p:nvPr/>
          </p:nvPicPr>
          <p:blipFill rotWithShape="1">
            <a:blip r:embed="rId12">
              <a:alphaModFix/>
            </a:blip>
            <a:srcRect b="0" l="0" r="0" t="0"/>
            <a:stretch/>
          </p:blipFill>
          <p:spPr>
            <a:xfrm>
              <a:off x="2670285" y="2403955"/>
              <a:ext cx="981349" cy="545200"/>
            </a:xfrm>
            <a:prstGeom prst="rect">
              <a:avLst/>
            </a:prstGeom>
            <a:noFill/>
            <a:ln>
              <a:noFill/>
            </a:ln>
          </p:spPr>
        </p:pic>
        <p:pic>
          <p:nvPicPr>
            <p:cNvPr id="634" name="Google Shape;634;p101"/>
            <p:cNvPicPr preferRelativeResize="0"/>
            <p:nvPr/>
          </p:nvPicPr>
          <p:blipFill rotWithShape="1">
            <a:blip r:embed="rId12">
              <a:alphaModFix/>
            </a:blip>
            <a:srcRect b="0" l="0" r="0" t="0"/>
            <a:stretch/>
          </p:blipFill>
          <p:spPr>
            <a:xfrm>
              <a:off x="2822685" y="2556355"/>
              <a:ext cx="981349" cy="545200"/>
            </a:xfrm>
            <a:prstGeom prst="rect">
              <a:avLst/>
            </a:prstGeom>
            <a:noFill/>
            <a:ln>
              <a:noFill/>
            </a:ln>
          </p:spPr>
        </p:pic>
      </p:grpSp>
      <p:pic>
        <p:nvPicPr>
          <p:cNvPr id="635" name="Google Shape;635;p101"/>
          <p:cNvPicPr preferRelativeResize="0"/>
          <p:nvPr/>
        </p:nvPicPr>
        <p:blipFill>
          <a:blip r:embed="rId13">
            <a:alphaModFix/>
          </a:blip>
          <a:stretch>
            <a:fillRect/>
          </a:stretch>
        </p:blipFill>
        <p:spPr>
          <a:xfrm>
            <a:off x="5812625" y="1313444"/>
            <a:ext cx="3547776" cy="1995624"/>
          </a:xfrm>
          <a:prstGeom prst="rect">
            <a:avLst/>
          </a:prstGeom>
          <a:noFill/>
          <a:ln>
            <a:noFill/>
          </a:ln>
        </p:spPr>
      </p:pic>
      <p:cxnSp>
        <p:nvCxnSpPr>
          <p:cNvPr id="636" name="Google Shape;636;p101"/>
          <p:cNvCxnSpPr/>
          <p:nvPr/>
        </p:nvCxnSpPr>
        <p:spPr>
          <a:xfrm flipH="1" rot="10800000">
            <a:off x="5817350" y="276125"/>
            <a:ext cx="3900" cy="2910000"/>
          </a:xfrm>
          <a:prstGeom prst="straightConnector1">
            <a:avLst/>
          </a:prstGeom>
          <a:noFill/>
          <a:ln cap="flat" cmpd="sng" w="9525">
            <a:solidFill>
              <a:srgbClr val="595959"/>
            </a:solidFill>
            <a:prstDash val="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102"/>
          <p:cNvPicPr preferRelativeResize="0"/>
          <p:nvPr/>
        </p:nvPicPr>
        <p:blipFill>
          <a:blip r:embed="rId3">
            <a:alphaModFix/>
          </a:blip>
          <a:stretch>
            <a:fillRect/>
          </a:stretch>
        </p:blipFill>
        <p:spPr>
          <a:xfrm>
            <a:off x="3520925" y="3488613"/>
            <a:ext cx="548700" cy="501352"/>
          </a:xfrm>
          <a:prstGeom prst="rect">
            <a:avLst/>
          </a:prstGeom>
          <a:noFill/>
          <a:ln>
            <a:noFill/>
          </a:ln>
        </p:spPr>
      </p:pic>
      <p:sp>
        <p:nvSpPr>
          <p:cNvPr id="642" name="Google Shape;642;p102"/>
          <p:cNvSpPr/>
          <p:nvPr/>
        </p:nvSpPr>
        <p:spPr>
          <a:xfrm>
            <a:off x="3609600" y="1456950"/>
            <a:ext cx="1924800" cy="1924800"/>
          </a:xfrm>
          <a:prstGeom prst="ellipse">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2"/>
          <p:cNvSpPr txBox="1"/>
          <p:nvPr/>
        </p:nvSpPr>
        <p:spPr>
          <a:xfrm>
            <a:off x="81125" y="192825"/>
            <a:ext cx="9016500" cy="5388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300">
                <a:solidFill>
                  <a:srgbClr val="A95236"/>
                </a:solidFill>
                <a:latin typeface="Outfit"/>
                <a:ea typeface="Outfit"/>
                <a:cs typeface="Outfit"/>
                <a:sym typeface="Outfit"/>
              </a:rPr>
              <a:t>Años construyendo bases de datos… pero no desencadenan innovación</a:t>
            </a:r>
            <a:endParaRPr b="1" sz="2300">
              <a:solidFill>
                <a:srgbClr val="A95236"/>
              </a:solidFill>
              <a:latin typeface="Outfit"/>
              <a:ea typeface="Outfit"/>
              <a:cs typeface="Outfit"/>
              <a:sym typeface="Outfit"/>
            </a:endParaRPr>
          </a:p>
        </p:txBody>
      </p:sp>
      <p:sp>
        <p:nvSpPr>
          <p:cNvPr id="644" name="Google Shape;644;p102"/>
          <p:cNvSpPr txBox="1"/>
          <p:nvPr/>
        </p:nvSpPr>
        <p:spPr>
          <a:xfrm>
            <a:off x="3770225" y="2100775"/>
            <a:ext cx="1635300" cy="738900"/>
          </a:xfrm>
          <a:prstGeom prst="rect">
            <a:avLst/>
          </a:prstGeom>
          <a:noFill/>
          <a:ln>
            <a:noFill/>
          </a:ln>
        </p:spPr>
        <p:txBody>
          <a:bodyPr anchorCtr="0" anchor="t" bIns="91425" lIns="91425" spcFirstLastPara="1" rIns="91425" wrap="square" tIns="91425">
            <a:spAutoFit/>
          </a:bodyPr>
          <a:lstStyle/>
          <a:p>
            <a:pPr indent="12700" lvl="0" marL="0" marR="0" rtl="0" algn="ctr">
              <a:lnSpc>
                <a:spcPct val="100000"/>
              </a:lnSpc>
              <a:spcBef>
                <a:spcPts val="0"/>
              </a:spcBef>
              <a:spcAft>
                <a:spcPts val="0"/>
              </a:spcAft>
              <a:buNone/>
            </a:pPr>
            <a:r>
              <a:rPr b="1" lang="en-GB" sz="1800">
                <a:latin typeface="Zilla Slab"/>
                <a:ea typeface="Zilla Slab"/>
                <a:cs typeface="Zilla Slab"/>
                <a:sym typeface="Zilla Slab"/>
              </a:rPr>
              <a:t>Cuerpos de gobierno</a:t>
            </a:r>
            <a:endParaRPr b="1" sz="1800">
              <a:latin typeface="Zilla Slab"/>
              <a:ea typeface="Zilla Slab"/>
              <a:cs typeface="Zilla Slab"/>
              <a:sym typeface="Zilla Slab"/>
            </a:endParaRPr>
          </a:p>
        </p:txBody>
      </p:sp>
      <p:sp>
        <p:nvSpPr>
          <p:cNvPr id="645" name="Google Shape;645;p102"/>
          <p:cNvSpPr txBox="1"/>
          <p:nvPr/>
        </p:nvSpPr>
        <p:spPr>
          <a:xfrm>
            <a:off x="1179450" y="947463"/>
            <a:ext cx="19248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Sin reutilización</a:t>
            </a:r>
            <a:endParaRPr b="1" sz="1700">
              <a:solidFill>
                <a:srgbClr val="674EA7"/>
              </a:solidFill>
              <a:latin typeface="Outfit"/>
              <a:ea typeface="Outfit"/>
              <a:cs typeface="Outfit"/>
              <a:sym typeface="Outfit"/>
            </a:endParaRPr>
          </a:p>
        </p:txBody>
      </p:sp>
      <p:sp>
        <p:nvSpPr>
          <p:cNvPr id="646" name="Google Shape;646;p102"/>
          <p:cNvSpPr txBox="1"/>
          <p:nvPr/>
        </p:nvSpPr>
        <p:spPr>
          <a:xfrm>
            <a:off x="244724" y="2291200"/>
            <a:ext cx="20766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Neutralidad</a:t>
            </a:r>
            <a:endParaRPr b="1" sz="1700">
              <a:solidFill>
                <a:srgbClr val="674EA7"/>
              </a:solidFill>
              <a:latin typeface="Outfit"/>
              <a:ea typeface="Outfit"/>
              <a:cs typeface="Outfit"/>
              <a:sym typeface="Outfit"/>
            </a:endParaRPr>
          </a:p>
        </p:txBody>
      </p:sp>
      <p:sp>
        <p:nvSpPr>
          <p:cNvPr id="647" name="Google Shape;647;p102"/>
          <p:cNvSpPr txBox="1"/>
          <p:nvPr/>
        </p:nvSpPr>
        <p:spPr>
          <a:xfrm>
            <a:off x="1179450" y="1275238"/>
            <a:ext cx="1924800" cy="569400"/>
          </a:xfrm>
          <a:prstGeom prst="rect">
            <a:avLst/>
          </a:prstGeom>
          <a:noFill/>
          <a:ln>
            <a:noFill/>
          </a:ln>
        </p:spPr>
        <p:txBody>
          <a:bodyPr anchorCtr="0" anchor="t" bIns="91425" lIns="91425" spcFirstLastPara="1" rIns="91425" wrap="square" tIns="91425">
            <a:spAutoFit/>
          </a:bodyPr>
          <a:lstStyle/>
          <a:p>
            <a:pPr indent="0" lvl="0" marL="0" marR="0" rtl="0" algn="r">
              <a:lnSpc>
                <a:spcPct val="150000"/>
              </a:lnSpc>
              <a:spcBef>
                <a:spcPts val="0"/>
              </a:spcBef>
              <a:spcAft>
                <a:spcPts val="0"/>
              </a:spcAft>
              <a:buNone/>
            </a:pPr>
            <a:r>
              <a:rPr lang="en-GB" sz="1000">
                <a:latin typeface="Outfit"/>
                <a:ea typeface="Outfit"/>
                <a:cs typeface="Outfit"/>
                <a:sym typeface="Outfit"/>
              </a:rPr>
              <a:t>La información se vuelve a recolectar cada vez que se necesita</a:t>
            </a:r>
            <a:r>
              <a:rPr lang="en-GB" sz="1000">
                <a:latin typeface="Outfit"/>
                <a:ea typeface="Outfit"/>
                <a:cs typeface="Outfit"/>
                <a:sym typeface="Outfit"/>
              </a:rPr>
              <a:t/>
            </a:r>
            <a:r>
              <a:rPr lang="en-GB" sz="1000">
                <a:latin typeface="Outfit"/>
                <a:ea typeface="Outfit"/>
                <a:cs typeface="Outfit"/>
                <a:sym typeface="Outfit"/>
              </a:rPr>
              <a:t/>
            </a:r>
            <a:endParaRPr sz="1100">
              <a:latin typeface="Outfit"/>
              <a:ea typeface="Outfit"/>
              <a:cs typeface="Outfit"/>
              <a:sym typeface="Outfit"/>
            </a:endParaRPr>
          </a:p>
        </p:txBody>
      </p:sp>
      <p:sp>
        <p:nvSpPr>
          <p:cNvPr id="648" name="Google Shape;648;p102"/>
          <p:cNvSpPr txBox="1"/>
          <p:nvPr/>
        </p:nvSpPr>
        <p:spPr>
          <a:xfrm>
            <a:off x="244724" y="2590343"/>
            <a:ext cx="2076600" cy="3387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GB" sz="1000">
                <a:latin typeface="Outfit"/>
                <a:ea typeface="Outfit"/>
                <a:cs typeface="Outfit"/>
                <a:sym typeface="Outfit"/>
              </a:rPr>
              <a:t>Bloqueo de proveedor</a:t>
            </a:r>
            <a:endParaRPr sz="1000">
              <a:latin typeface="Outfit"/>
              <a:ea typeface="Outfit"/>
              <a:cs typeface="Outfit"/>
              <a:sym typeface="Outfit"/>
            </a:endParaRPr>
          </a:p>
        </p:txBody>
      </p:sp>
      <p:sp>
        <p:nvSpPr>
          <p:cNvPr id="649" name="Google Shape;649;p102"/>
          <p:cNvSpPr txBox="1"/>
          <p:nvPr/>
        </p:nvSpPr>
        <p:spPr>
          <a:xfrm>
            <a:off x="865325" y="3507375"/>
            <a:ext cx="2904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674EA7"/>
                </a:solidFill>
                <a:latin typeface="Outfit"/>
                <a:ea typeface="Outfit"/>
                <a:cs typeface="Outfit"/>
                <a:sym typeface="Outfit"/>
              </a:rPr>
              <a:t>Información desactualizada</a:t>
            </a:r>
            <a:endParaRPr b="1" sz="1700">
              <a:solidFill>
                <a:srgbClr val="674EA7"/>
              </a:solidFill>
              <a:latin typeface="Outfit"/>
              <a:ea typeface="Outfit"/>
              <a:cs typeface="Outfit"/>
              <a:sym typeface="Outfit"/>
            </a:endParaRPr>
          </a:p>
        </p:txBody>
      </p:sp>
      <p:sp>
        <p:nvSpPr>
          <p:cNvPr id="650" name="Google Shape;650;p102"/>
          <p:cNvSpPr txBox="1"/>
          <p:nvPr/>
        </p:nvSpPr>
        <p:spPr>
          <a:xfrm>
            <a:off x="1750725" y="3913638"/>
            <a:ext cx="19248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La información en los sistemas no es precisa</a:t>
            </a:r>
            <a:endParaRPr sz="1000">
              <a:latin typeface="Outfit"/>
              <a:ea typeface="Outfit"/>
              <a:cs typeface="Outfit"/>
              <a:sym typeface="Outfit"/>
            </a:endParaRPr>
          </a:p>
        </p:txBody>
      </p:sp>
      <p:pic>
        <p:nvPicPr>
          <p:cNvPr id="651" name="Google Shape;651;p102"/>
          <p:cNvPicPr preferRelativeResize="0"/>
          <p:nvPr/>
        </p:nvPicPr>
        <p:blipFill>
          <a:blip r:embed="rId4">
            <a:alphaModFix/>
          </a:blip>
          <a:stretch>
            <a:fillRect/>
          </a:stretch>
        </p:blipFill>
        <p:spPr>
          <a:xfrm>
            <a:off x="2390294" y="2306238"/>
            <a:ext cx="448255" cy="415507"/>
          </a:xfrm>
          <a:prstGeom prst="rect">
            <a:avLst/>
          </a:prstGeom>
          <a:noFill/>
          <a:ln>
            <a:noFill/>
          </a:ln>
        </p:spPr>
      </p:pic>
      <p:sp>
        <p:nvSpPr>
          <p:cNvPr id="652" name="Google Shape;652;p102"/>
          <p:cNvSpPr txBox="1"/>
          <p:nvPr/>
        </p:nvSpPr>
        <p:spPr>
          <a:xfrm>
            <a:off x="5192600" y="3488625"/>
            <a:ext cx="1924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Silos restringidos</a:t>
            </a:r>
            <a:endParaRPr b="1" sz="1700">
              <a:solidFill>
                <a:srgbClr val="674EA7"/>
              </a:solidFill>
              <a:latin typeface="Outfit"/>
              <a:ea typeface="Outfit"/>
              <a:cs typeface="Outfit"/>
              <a:sym typeface="Outfit"/>
            </a:endParaRPr>
          </a:p>
        </p:txBody>
      </p:sp>
      <p:pic>
        <p:nvPicPr>
          <p:cNvPr id="653" name="Google Shape;653;p102"/>
          <p:cNvPicPr preferRelativeResize="0"/>
          <p:nvPr/>
        </p:nvPicPr>
        <p:blipFill>
          <a:blip r:embed="rId5">
            <a:alphaModFix/>
          </a:blip>
          <a:stretch>
            <a:fillRect/>
          </a:stretch>
        </p:blipFill>
        <p:spPr>
          <a:xfrm>
            <a:off x="4874775" y="3524325"/>
            <a:ext cx="344076" cy="344076"/>
          </a:xfrm>
          <a:prstGeom prst="rect">
            <a:avLst/>
          </a:prstGeom>
          <a:noFill/>
          <a:ln>
            <a:noFill/>
          </a:ln>
        </p:spPr>
      </p:pic>
      <p:sp>
        <p:nvSpPr>
          <p:cNvPr id="654" name="Google Shape;654;p102"/>
          <p:cNvSpPr txBox="1"/>
          <p:nvPr/>
        </p:nvSpPr>
        <p:spPr>
          <a:xfrm>
            <a:off x="5192600" y="3837575"/>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Los datos están restringidos a individuos</a:t>
            </a:r>
            <a:endParaRPr sz="1000">
              <a:latin typeface="Outfit"/>
              <a:ea typeface="Outfit"/>
              <a:cs typeface="Outfit"/>
              <a:sym typeface="Outfit"/>
            </a:endParaRPr>
          </a:p>
          <a:p>
            <a:pPr indent="0" lvl="0" marL="0" rtl="0" algn="l">
              <a:lnSpc>
                <a:spcPct val="150000"/>
              </a:lnSpc>
              <a:spcBef>
                <a:spcPts val="0"/>
              </a:spcBef>
              <a:spcAft>
                <a:spcPts val="0"/>
              </a:spcAft>
              <a:buNone/>
            </a:pPr>
            <a:r>
              <a:rPr lang="en-GB" sz="1000">
                <a:latin typeface="Outfit"/>
                <a:ea typeface="Outfit"/>
                <a:cs typeface="Outfit"/>
                <a:sym typeface="Outfit"/>
              </a:rPr>
              <a:t>sistemas cerrados</a:t>
            </a:r>
            <a:endParaRPr sz="1000">
              <a:latin typeface="Outfit"/>
              <a:ea typeface="Outfit"/>
              <a:cs typeface="Outfit"/>
              <a:sym typeface="Outfit"/>
            </a:endParaRPr>
          </a:p>
        </p:txBody>
      </p:sp>
      <p:pic>
        <p:nvPicPr>
          <p:cNvPr id="655" name="Google Shape;655;p102"/>
          <p:cNvPicPr preferRelativeResize="0"/>
          <p:nvPr/>
        </p:nvPicPr>
        <p:blipFill>
          <a:blip r:embed="rId6">
            <a:alphaModFix/>
          </a:blip>
          <a:stretch>
            <a:fillRect/>
          </a:stretch>
        </p:blipFill>
        <p:spPr>
          <a:xfrm>
            <a:off x="3963786" y="1803901"/>
            <a:ext cx="355220" cy="355222"/>
          </a:xfrm>
          <a:prstGeom prst="rect">
            <a:avLst/>
          </a:prstGeom>
          <a:noFill/>
          <a:ln>
            <a:noFill/>
          </a:ln>
        </p:spPr>
      </p:pic>
      <p:pic>
        <p:nvPicPr>
          <p:cNvPr id="656" name="Google Shape;656;p102"/>
          <p:cNvPicPr preferRelativeResize="0"/>
          <p:nvPr/>
        </p:nvPicPr>
        <p:blipFill>
          <a:blip r:embed="rId7">
            <a:alphaModFix/>
          </a:blip>
          <a:stretch>
            <a:fillRect/>
          </a:stretch>
        </p:blipFill>
        <p:spPr>
          <a:xfrm>
            <a:off x="3957921" y="2718476"/>
            <a:ext cx="400724" cy="400724"/>
          </a:xfrm>
          <a:prstGeom prst="rect">
            <a:avLst/>
          </a:prstGeom>
          <a:noFill/>
          <a:ln>
            <a:noFill/>
          </a:ln>
        </p:spPr>
      </p:pic>
      <p:pic>
        <p:nvPicPr>
          <p:cNvPr id="657" name="Google Shape;657;p102"/>
          <p:cNvPicPr preferRelativeResize="0"/>
          <p:nvPr/>
        </p:nvPicPr>
        <p:blipFill>
          <a:blip r:embed="rId8">
            <a:alphaModFix/>
          </a:blip>
          <a:stretch>
            <a:fillRect/>
          </a:stretch>
        </p:blipFill>
        <p:spPr>
          <a:xfrm>
            <a:off x="4874771" y="2747301"/>
            <a:ext cx="343064" cy="343084"/>
          </a:xfrm>
          <a:prstGeom prst="rect">
            <a:avLst/>
          </a:prstGeom>
          <a:noFill/>
          <a:ln>
            <a:noFill/>
          </a:ln>
        </p:spPr>
      </p:pic>
      <p:pic>
        <p:nvPicPr>
          <p:cNvPr id="658" name="Google Shape;658;p102"/>
          <p:cNvPicPr preferRelativeResize="0"/>
          <p:nvPr/>
        </p:nvPicPr>
        <p:blipFill>
          <a:blip r:embed="rId9">
            <a:alphaModFix/>
          </a:blip>
          <a:stretch>
            <a:fillRect/>
          </a:stretch>
        </p:blipFill>
        <p:spPr>
          <a:xfrm>
            <a:off x="4832074" y="1803901"/>
            <a:ext cx="355220" cy="355222"/>
          </a:xfrm>
          <a:prstGeom prst="rect">
            <a:avLst/>
          </a:prstGeom>
          <a:noFill/>
          <a:ln>
            <a:noFill/>
          </a:ln>
        </p:spPr>
      </p:pic>
      <p:sp>
        <p:nvSpPr>
          <p:cNvPr id="659" name="Google Shape;659;p102"/>
          <p:cNvSpPr txBox="1"/>
          <p:nvPr/>
        </p:nvSpPr>
        <p:spPr>
          <a:xfrm>
            <a:off x="6667800" y="2315225"/>
            <a:ext cx="265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Duplicación de registros</a:t>
            </a:r>
            <a:endParaRPr b="1" sz="1700">
              <a:solidFill>
                <a:srgbClr val="674EA7"/>
              </a:solidFill>
              <a:latin typeface="Outfit"/>
              <a:ea typeface="Outfit"/>
              <a:cs typeface="Outfit"/>
              <a:sym typeface="Outfit"/>
            </a:endParaRPr>
          </a:p>
        </p:txBody>
      </p:sp>
      <p:sp>
        <p:nvSpPr>
          <p:cNvPr id="660" name="Google Shape;660;p102"/>
          <p:cNvSpPr txBox="1"/>
          <p:nvPr/>
        </p:nvSpPr>
        <p:spPr>
          <a:xfrm>
            <a:off x="5623825" y="947475"/>
            <a:ext cx="20514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Fragmentación</a:t>
            </a:r>
            <a:endParaRPr b="1" sz="1700">
              <a:solidFill>
                <a:srgbClr val="674EA7"/>
              </a:solidFill>
              <a:latin typeface="Outfit"/>
              <a:ea typeface="Outfit"/>
              <a:cs typeface="Outfit"/>
              <a:sym typeface="Outfit"/>
            </a:endParaRPr>
          </a:p>
        </p:txBody>
      </p:sp>
      <p:sp>
        <p:nvSpPr>
          <p:cNvPr id="661" name="Google Shape;661;p102"/>
          <p:cNvSpPr txBox="1"/>
          <p:nvPr/>
        </p:nvSpPr>
        <p:spPr>
          <a:xfrm>
            <a:off x="6667800" y="2629050"/>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Múltiples copias y ninguna fuente única de verdad - ¡desperdicio de dinero y tiempo!</a:t>
            </a:r>
            <a:endParaRPr sz="1000">
              <a:latin typeface="Outfit"/>
              <a:ea typeface="Outfit"/>
              <a:cs typeface="Outfit"/>
              <a:sym typeface="Outfit"/>
            </a:endParaRPr>
          </a:p>
        </p:txBody>
      </p:sp>
      <p:pic>
        <p:nvPicPr>
          <p:cNvPr id="662" name="Google Shape;662;p102"/>
          <p:cNvPicPr preferRelativeResize="0"/>
          <p:nvPr/>
        </p:nvPicPr>
        <p:blipFill>
          <a:blip r:embed="rId10">
            <a:alphaModFix/>
          </a:blip>
          <a:stretch>
            <a:fillRect/>
          </a:stretch>
        </p:blipFill>
        <p:spPr>
          <a:xfrm>
            <a:off x="6248300" y="2361925"/>
            <a:ext cx="415500" cy="415500"/>
          </a:xfrm>
          <a:prstGeom prst="rect">
            <a:avLst/>
          </a:prstGeom>
          <a:noFill/>
          <a:ln>
            <a:noFill/>
          </a:ln>
        </p:spPr>
      </p:pic>
      <p:pic>
        <p:nvPicPr>
          <p:cNvPr id="663" name="Google Shape;663;p102"/>
          <p:cNvPicPr preferRelativeResize="0"/>
          <p:nvPr/>
        </p:nvPicPr>
        <p:blipFill>
          <a:blip r:embed="rId11">
            <a:alphaModFix/>
          </a:blip>
          <a:stretch>
            <a:fillRect/>
          </a:stretch>
        </p:blipFill>
        <p:spPr>
          <a:xfrm>
            <a:off x="5411250" y="947475"/>
            <a:ext cx="521400" cy="521400"/>
          </a:xfrm>
          <a:prstGeom prst="rect">
            <a:avLst/>
          </a:prstGeom>
          <a:noFill/>
          <a:ln>
            <a:noFill/>
          </a:ln>
        </p:spPr>
      </p:pic>
      <p:sp>
        <p:nvSpPr>
          <p:cNvPr id="664" name="Google Shape;664;p102"/>
          <p:cNvSpPr txBox="1"/>
          <p:nvPr/>
        </p:nvSpPr>
        <p:spPr>
          <a:xfrm>
            <a:off x="6021749" y="1320575"/>
            <a:ext cx="2450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Fragmentación de datos a través de varias fuentes de datos desconectadas</a:t>
            </a:r>
            <a:endParaRPr sz="1000">
              <a:latin typeface="Outfit"/>
              <a:ea typeface="Outfit"/>
              <a:cs typeface="Outfit"/>
              <a:sym typeface="Outfit"/>
            </a:endParaRPr>
          </a:p>
        </p:txBody>
      </p:sp>
      <p:pic>
        <p:nvPicPr>
          <p:cNvPr id="665" name="Google Shape;665;p102"/>
          <p:cNvPicPr preferRelativeResize="0"/>
          <p:nvPr/>
        </p:nvPicPr>
        <p:blipFill>
          <a:blip r:embed="rId12">
            <a:alphaModFix/>
          </a:blip>
          <a:stretch>
            <a:fillRect/>
          </a:stretch>
        </p:blipFill>
        <p:spPr>
          <a:xfrm>
            <a:off x="3120200" y="1023664"/>
            <a:ext cx="400724" cy="400724"/>
          </a:xfrm>
          <a:prstGeom prst="rect">
            <a:avLst/>
          </a:prstGeom>
          <a:noFill/>
          <a:ln>
            <a:noFill/>
          </a:ln>
        </p:spPr>
      </p:pic>
      <p:sp>
        <p:nvSpPr>
          <p:cNvPr id="666" name="Google Shape;66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67" name="Google Shape;667;p102"/>
          <p:cNvSpPr txBox="1"/>
          <p:nvPr/>
        </p:nvSpPr>
        <p:spPr>
          <a:xfrm>
            <a:off x="81125" y="47394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rgbClr val="595959"/>
                </a:solidFill>
                <a:highlight>
                  <a:srgbClr val="FFFFFF"/>
                </a:highlight>
                <a:latin typeface="Zilla Slab Medium"/>
                <a:ea typeface="Zilla Slab Medium"/>
                <a:cs typeface="Zilla Slab Medium"/>
                <a:sym typeface="Zilla Slab Medium"/>
              </a:rPr>
              <a:t>El contenido de esta presentación está bajo la licencia CC BY-SA 4.0</a:t>
            </a:r>
            <a:endParaRPr i="1">
              <a:solidFill>
                <a:srgbClr val="595959"/>
              </a:solidFill>
              <a:latin typeface="Zilla Slab Medium"/>
              <a:ea typeface="Zilla Slab Medium"/>
              <a:cs typeface="Zilla Slab Medium"/>
              <a:sym typeface="Zilla Slab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73" name="Google Shape;673;p103"/>
          <p:cNvSpPr txBox="1"/>
          <p:nvPr/>
        </p:nvSpPr>
        <p:spPr>
          <a:xfrm>
            <a:off x="659425" y="1647350"/>
            <a:ext cx="356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latin typeface="Outfit"/>
                <a:ea typeface="Outfit"/>
                <a:cs typeface="Outfit"/>
                <a:sym typeface="Outfit"/>
              </a:rPr>
              <a:t>La ausencia de información confiable obstaculiza la prestación de servicios</a:t>
            </a:r>
            <a:r>
              <a:rPr b="1" lang="en-GB" sz="2800">
                <a:solidFill>
                  <a:srgbClr val="E06666"/>
                </a:solidFill>
                <a:latin typeface="Outfit"/>
                <a:ea typeface="Outfit"/>
                <a:cs typeface="Outfit"/>
                <a:sym typeface="Outfit"/>
              </a:rPr>
              <a:t/>
            </a:r>
            <a:r>
              <a:rPr b="1" lang="en-GB" sz="2800">
                <a:solidFill>
                  <a:schemeClr val="dk1"/>
                </a:solidFill>
                <a:latin typeface="Outfit"/>
                <a:ea typeface="Outfit"/>
                <a:cs typeface="Outfit"/>
                <a:sym typeface="Outfit"/>
              </a:rPr>
              <a:t/>
            </a:r>
            <a:endParaRPr b="1" sz="2800">
              <a:solidFill>
                <a:schemeClr val="dk1"/>
              </a:solidFill>
              <a:latin typeface="Outfit"/>
              <a:ea typeface="Outfit"/>
              <a:cs typeface="Outfit"/>
              <a:sym typeface="Outfit"/>
            </a:endParaRPr>
          </a:p>
        </p:txBody>
      </p:sp>
      <p:sp>
        <p:nvSpPr>
          <p:cNvPr id="674" name="Google Shape;674;p103"/>
          <p:cNvSpPr txBox="1"/>
          <p:nvPr/>
        </p:nvSpPr>
        <p:spPr>
          <a:xfrm>
            <a:off x="5556775" y="164735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rgbClr val="E06666"/>
                </a:solidFill>
                <a:latin typeface="Outfit"/>
                <a:ea typeface="Outfit"/>
                <a:cs typeface="Outfit"/>
                <a:sym typeface="Outfit"/>
              </a:rPr>
              <a:t>La innovación sufre cuando el costo de la confianza es alto</a:t>
            </a:r>
            <a:r>
              <a:rPr b="1" lang="en-GB" sz="2800">
                <a:solidFill>
                  <a:schemeClr val="dk1"/>
                </a:solidFill>
                <a:latin typeface="Outfit"/>
                <a:ea typeface="Outfit"/>
                <a:cs typeface="Outfit"/>
                <a:sym typeface="Outfit"/>
              </a:rPr>
              <a:t/>
            </a:r>
            <a:endParaRPr b="1" sz="2800">
              <a:solidFill>
                <a:schemeClr val="dk1"/>
              </a:solidFill>
              <a:latin typeface="Outfit"/>
              <a:ea typeface="Outfit"/>
              <a:cs typeface="Outfit"/>
              <a:sym typeface="Outfit"/>
            </a:endParaRPr>
          </a:p>
        </p:txBody>
      </p:sp>
      <p:pic>
        <p:nvPicPr>
          <p:cNvPr id="675" name="Google Shape;675;p103"/>
          <p:cNvPicPr preferRelativeResize="0"/>
          <p:nvPr/>
        </p:nvPicPr>
        <p:blipFill>
          <a:blip r:embed="rId3">
            <a:alphaModFix/>
          </a:blip>
          <a:stretch>
            <a:fillRect/>
          </a:stretch>
        </p:blipFill>
        <p:spPr>
          <a:xfrm>
            <a:off x="2740825" y="2882325"/>
            <a:ext cx="4378099" cy="2462675"/>
          </a:xfrm>
          <a:prstGeom prst="rect">
            <a:avLst/>
          </a:prstGeom>
          <a:noFill/>
          <a:ln>
            <a:noFill/>
          </a:ln>
        </p:spPr>
      </p:pic>
    </p:spTree>
  </p:cSld>
  <p:clrMapOvr>
    <a:masterClrMapping/>
  </p:clrMapOvr>
  <mc:AlternateContent>
    <mc:Choice Requires="p14">
      <p:transition spd="slow" p14:dur="125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9" name="Shape 679"/>
        <p:cNvGrpSpPr/>
        <p:nvPr/>
      </p:nvGrpSpPr>
      <p:grpSpPr>
        <a:xfrm>
          <a:off x="0" y="0"/>
          <a:ext cx="0" cy="0"/>
          <a:chOff x="0" y="0"/>
          <a:chExt cx="0" cy="0"/>
        </a:xfrm>
      </p:grpSpPr>
      <p:sp>
        <p:nvSpPr>
          <p:cNvPr id="680" name="Google Shape;680;p104"/>
          <p:cNvSpPr/>
          <p:nvPr/>
        </p:nvSpPr>
        <p:spPr>
          <a:xfrm>
            <a:off x="6704429" y="2782797"/>
            <a:ext cx="753900" cy="7539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104"/>
          <p:cNvSpPr/>
          <p:nvPr/>
        </p:nvSpPr>
        <p:spPr>
          <a:xfrm>
            <a:off x="4277179" y="2080772"/>
            <a:ext cx="753900" cy="7539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104"/>
          <p:cNvSpPr/>
          <p:nvPr/>
        </p:nvSpPr>
        <p:spPr>
          <a:xfrm>
            <a:off x="1871263" y="1599472"/>
            <a:ext cx="753900" cy="7539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104"/>
          <p:cNvSpPr txBox="1"/>
          <p:nvPr>
            <p:ph idx="1" type="subTitle"/>
          </p:nvPr>
        </p:nvSpPr>
        <p:spPr>
          <a:xfrm>
            <a:off x="1049763" y="225161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Legible por máquina</a:t>
            </a:r>
            <a:endParaRPr>
              <a:latin typeface="Outfit ExtraBold"/>
              <a:ea typeface="Outfit ExtraBold"/>
              <a:cs typeface="Outfit ExtraBold"/>
              <a:sym typeface="Outfit ExtraBold"/>
            </a:endParaRPr>
          </a:p>
        </p:txBody>
      </p:sp>
      <p:sp>
        <p:nvSpPr>
          <p:cNvPr id="684" name="Google Shape;684;p104"/>
          <p:cNvSpPr txBox="1"/>
          <p:nvPr>
            <p:ph idx="5" type="subTitle"/>
          </p:nvPr>
        </p:nvSpPr>
        <p:spPr>
          <a:xfrm>
            <a:off x="3484357" y="283466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Firmado digitalmente</a:t>
            </a:r>
            <a:endParaRPr>
              <a:latin typeface="Outfit ExtraBold"/>
              <a:ea typeface="Outfit ExtraBold"/>
              <a:cs typeface="Outfit ExtraBold"/>
              <a:sym typeface="Outfit ExtraBold"/>
            </a:endParaRPr>
          </a:p>
        </p:txBody>
      </p:sp>
      <p:sp>
        <p:nvSpPr>
          <p:cNvPr id="685" name="Google Shape;685;p104"/>
          <p:cNvSpPr txBox="1"/>
          <p:nvPr>
            <p:ph idx="6" type="subTitle"/>
          </p:nvPr>
        </p:nvSpPr>
        <p:spPr>
          <a:xfrm>
            <a:off x="5850025" y="3475943"/>
            <a:ext cx="2462700" cy="75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Outfit ExtraBold"/>
              <a:ea typeface="Outfit ExtraBold"/>
              <a:cs typeface="Outfit ExtraBold"/>
              <a:sym typeface="Outfit ExtraBold"/>
            </a:endParaRPr>
          </a:p>
          <a:p>
            <a:pPr indent="0" lvl="0" marL="0" rtl="0" algn="ctr">
              <a:spcBef>
                <a:spcPts val="1200"/>
              </a:spcBef>
              <a:spcAft>
                <a:spcPts val="1200"/>
              </a:spcAft>
              <a:buNone/>
            </a:pPr>
            <a:r>
              <a:rPr lang="en-GB">
                <a:latin typeface="Outfit ExtraBold"/>
                <a:ea typeface="Outfit ExtraBold"/>
                <a:cs typeface="Outfit ExtraBold"/>
                <a:sym typeface="Outfit ExtraBold"/>
              </a:rPr>
              <a:t>Accesible a través de APIs abiertas</a:t>
            </a:r>
            <a:r>
              <a:rPr lang="en-GB">
                <a:latin typeface="Outfit ExtraBold"/>
                <a:ea typeface="Outfit ExtraBold"/>
                <a:cs typeface="Outfit ExtraBold"/>
                <a:sym typeface="Outfit ExtraBold"/>
              </a:rPr>
              <a:t/>
            </a:r>
            <a:endParaRPr>
              <a:latin typeface="Outfit ExtraBold"/>
              <a:ea typeface="Outfit ExtraBold"/>
              <a:cs typeface="Outfit ExtraBold"/>
              <a:sym typeface="Outfit ExtraBold"/>
            </a:endParaRPr>
          </a:p>
        </p:txBody>
      </p:sp>
      <p:sp>
        <p:nvSpPr>
          <p:cNvPr id="686" name="Google Shape;686;p104"/>
          <p:cNvSpPr txBox="1"/>
          <p:nvPr>
            <p:ph type="title"/>
          </p:nvPr>
        </p:nvSpPr>
        <p:spPr>
          <a:xfrm>
            <a:off x="812800" y="322500"/>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GB">
                <a:latin typeface="Outfit"/>
                <a:ea typeface="Outfit"/>
                <a:cs typeface="Outfit"/>
                <a:sym typeface="Outfit"/>
              </a:rPr>
              <a:t>Los registros son fuentes verificables de verdad que son</a:t>
            </a:r>
            <a:r>
              <a:rPr b="1" lang="en-GB" u="sng">
                <a:solidFill>
                  <a:srgbClr val="250439"/>
                </a:solidFill>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0" lvl="0" marL="0" rtl="0" algn="ctr">
              <a:spcBef>
                <a:spcPts val="0"/>
              </a:spcBef>
              <a:spcAft>
                <a:spcPts val="0"/>
              </a:spcAft>
              <a:buNone/>
            </a:pPr>
            <a:r>
              <a:t/>
            </a:r>
            <a:endParaRPr>
              <a:latin typeface="Outfit"/>
              <a:ea typeface="Outfit"/>
              <a:cs typeface="Outfit"/>
              <a:sym typeface="Outfit"/>
            </a:endParaRPr>
          </a:p>
        </p:txBody>
      </p:sp>
      <p:sp>
        <p:nvSpPr>
          <p:cNvPr id="687" name="Google Shape;687;p104"/>
          <p:cNvSpPr txBox="1"/>
          <p:nvPr/>
        </p:nvSpPr>
        <p:spPr>
          <a:xfrm>
            <a:off x="822125" y="4361117"/>
            <a:ext cx="756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latin typeface="Outfit"/>
                <a:ea typeface="Outfit"/>
                <a:cs typeface="Outfit"/>
                <a:sym typeface="Outfit"/>
              </a:rPr>
              <a:t>………...destinados a crear confianza en el ecosistema</a:t>
            </a:r>
            <a:r>
              <a:rPr b="1" lang="en-GB" sz="2500" u="sng">
                <a:solidFill>
                  <a:schemeClr val="dk1"/>
                </a:solidFill>
                <a:latin typeface="Outfit"/>
                <a:ea typeface="Outfit"/>
                <a:cs typeface="Outfit"/>
                <a:sym typeface="Outfit"/>
              </a:rPr>
              <a:t/>
            </a:r>
            <a:r>
              <a:rPr lang="en-GB" sz="2500">
                <a:solidFill>
                  <a:schemeClr val="dk1"/>
                </a:solidFill>
                <a:latin typeface="Outfit"/>
                <a:ea typeface="Outfit"/>
                <a:cs typeface="Outfit"/>
                <a:sym typeface="Outfit"/>
              </a:rPr>
              <a:t/>
            </a:r>
            <a:endParaRPr sz="2500">
              <a:solidFill>
                <a:schemeClr val="dk1"/>
              </a:solidFill>
              <a:latin typeface="Outfit"/>
              <a:ea typeface="Outfit"/>
              <a:cs typeface="Outfit"/>
              <a:sym typeface="Outfit"/>
            </a:endParaRPr>
          </a:p>
        </p:txBody>
      </p:sp>
      <p:pic>
        <p:nvPicPr>
          <p:cNvPr id="688" name="Google Shape;688;p104"/>
          <p:cNvPicPr preferRelativeResize="0"/>
          <p:nvPr/>
        </p:nvPicPr>
        <p:blipFill rotWithShape="1">
          <a:blip r:embed="rId3">
            <a:alphaModFix amt="6000"/>
          </a:blip>
          <a:srcRect b="0" l="0" r="52615" t="0"/>
          <a:stretch/>
        </p:blipFill>
        <p:spPr>
          <a:xfrm>
            <a:off x="3720800" y="1412025"/>
            <a:ext cx="1989801" cy="1912550"/>
          </a:xfrm>
          <a:prstGeom prst="rect">
            <a:avLst/>
          </a:prstGeom>
          <a:noFill/>
          <a:ln>
            <a:noFill/>
          </a:ln>
        </p:spPr>
      </p:pic>
      <p:pic>
        <p:nvPicPr>
          <p:cNvPr id="689" name="Google Shape;689;p104"/>
          <p:cNvPicPr preferRelativeResize="0"/>
          <p:nvPr/>
        </p:nvPicPr>
        <p:blipFill rotWithShape="1">
          <a:blip r:embed="rId4">
            <a:alphaModFix amt="9000"/>
          </a:blip>
          <a:srcRect b="0" l="28840" r="0" t="0"/>
          <a:stretch/>
        </p:blipFill>
        <p:spPr>
          <a:xfrm>
            <a:off x="1196775" y="1047075"/>
            <a:ext cx="2134925" cy="1694450"/>
          </a:xfrm>
          <a:prstGeom prst="rect">
            <a:avLst/>
          </a:prstGeom>
          <a:noFill/>
          <a:ln>
            <a:noFill/>
          </a:ln>
        </p:spPr>
      </p:pic>
      <p:pic>
        <p:nvPicPr>
          <p:cNvPr id="690" name="Google Shape;690;p104"/>
          <p:cNvPicPr preferRelativeResize="0"/>
          <p:nvPr/>
        </p:nvPicPr>
        <p:blipFill rotWithShape="1">
          <a:blip r:embed="rId5">
            <a:alphaModFix amt="5000"/>
          </a:blip>
          <a:srcRect b="21287" l="28947" r="29829" t="8801"/>
          <a:stretch/>
        </p:blipFill>
        <p:spPr>
          <a:xfrm>
            <a:off x="5947050" y="2353375"/>
            <a:ext cx="2266025" cy="1912551"/>
          </a:xfrm>
          <a:prstGeom prst="rect">
            <a:avLst/>
          </a:prstGeom>
          <a:noFill/>
          <a:ln>
            <a:noFill/>
          </a:ln>
        </p:spPr>
      </p:pic>
      <p:pic>
        <p:nvPicPr>
          <p:cNvPr id="691" name="Google Shape;691;p104"/>
          <p:cNvPicPr preferRelativeResize="0"/>
          <p:nvPr/>
        </p:nvPicPr>
        <p:blipFill>
          <a:blip r:embed="rId6">
            <a:alphaModFix/>
          </a:blip>
          <a:stretch>
            <a:fillRect/>
          </a:stretch>
        </p:blipFill>
        <p:spPr>
          <a:xfrm>
            <a:off x="6704433" y="2739395"/>
            <a:ext cx="837808" cy="840725"/>
          </a:xfrm>
          <a:prstGeom prst="rect">
            <a:avLst/>
          </a:prstGeom>
          <a:noFill/>
          <a:ln>
            <a:noFill/>
          </a:ln>
        </p:spPr>
      </p:pic>
      <p:pic>
        <p:nvPicPr>
          <p:cNvPr id="692" name="Google Shape;692;p104"/>
          <p:cNvPicPr preferRelativeResize="0"/>
          <p:nvPr/>
        </p:nvPicPr>
        <p:blipFill>
          <a:blip r:embed="rId7">
            <a:alphaModFix/>
          </a:blip>
          <a:stretch>
            <a:fillRect/>
          </a:stretch>
        </p:blipFill>
        <p:spPr>
          <a:xfrm>
            <a:off x="1862221" y="1556070"/>
            <a:ext cx="837808" cy="840725"/>
          </a:xfrm>
          <a:prstGeom prst="rect">
            <a:avLst/>
          </a:prstGeom>
          <a:noFill/>
          <a:ln>
            <a:noFill/>
          </a:ln>
        </p:spPr>
      </p:pic>
      <p:pic>
        <p:nvPicPr>
          <p:cNvPr id="693" name="Google Shape;693;p104"/>
          <p:cNvPicPr preferRelativeResize="0"/>
          <p:nvPr/>
        </p:nvPicPr>
        <p:blipFill>
          <a:blip r:embed="rId8">
            <a:alphaModFix/>
          </a:blip>
          <a:stretch>
            <a:fillRect/>
          </a:stretch>
        </p:blipFill>
        <p:spPr>
          <a:xfrm>
            <a:off x="4245900" y="2037362"/>
            <a:ext cx="837808" cy="84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7" name="Shape 697"/>
        <p:cNvGrpSpPr/>
        <p:nvPr/>
      </p:nvGrpSpPr>
      <p:grpSpPr>
        <a:xfrm>
          <a:off x="0" y="0"/>
          <a:ext cx="0" cy="0"/>
          <a:chOff x="0" y="0"/>
          <a:chExt cx="0" cy="0"/>
        </a:xfrm>
      </p:grpSpPr>
      <p:sp>
        <p:nvSpPr>
          <p:cNvPr id="698" name="Google Shape;698;p105"/>
          <p:cNvSpPr/>
          <p:nvPr/>
        </p:nvSpPr>
        <p:spPr>
          <a:xfrm>
            <a:off x="6781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105"/>
          <p:cNvSpPr/>
          <p:nvPr/>
        </p:nvSpPr>
        <p:spPr>
          <a:xfrm>
            <a:off x="3352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105"/>
          <p:cNvSpPr txBox="1"/>
          <p:nvPr/>
        </p:nvSpPr>
        <p:spPr>
          <a:xfrm>
            <a:off x="318550" y="1473325"/>
            <a:ext cx="26082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dk1"/>
                </a:solidFill>
                <a:latin typeface="Outfit"/>
                <a:ea typeface="Outfit"/>
                <a:cs typeface="Outfit"/>
                <a:sym typeface="Outfit"/>
              </a:rPr>
              <a:t>Los registros convierten</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FF0000"/>
                </a:solidFill>
                <a:latin typeface="Outfit"/>
                <a:ea typeface="Outfit"/>
                <a:cs typeface="Outfit"/>
                <a:sym typeface="Outfit"/>
              </a:rPr>
              <a:t>bases de datos en</a:t>
            </a:r>
            <a:r>
              <a:rPr b="1" lang="en-GB" sz="2500">
                <a:solidFill>
                  <a:schemeClr val="dk1"/>
                </a:solidFill>
                <a:latin typeface="Outfit"/>
                <a:ea typeface="Outfit"/>
                <a:cs typeface="Outfit"/>
                <a:sym typeface="Outfit"/>
              </a:rPr>
              <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058554"/>
                </a:solidFill>
                <a:latin typeface="Outfit"/>
                <a:ea typeface="Outfit"/>
                <a:cs typeface="Outfit"/>
                <a:sym typeface="Outfit"/>
              </a:rPr>
              <a:t>infraestructura reutilizable</a:t>
            </a:r>
            <a:r>
              <a:rPr b="1" lang="en-GB" sz="2500">
                <a:solidFill>
                  <a:srgbClr val="058554"/>
                </a:solidFill>
                <a:latin typeface="Outfit"/>
                <a:ea typeface="Outfit"/>
                <a:cs typeface="Outfit"/>
                <a:sym typeface="Outfit"/>
              </a:rPr>
              <a:t/>
            </a:r>
            <a:endParaRPr b="1" sz="2500">
              <a:solidFill>
                <a:srgbClr val="058554"/>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asegurando que</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permanese actualizada</a:t>
            </a:r>
            <a:endParaRPr b="1" sz="2500">
              <a:solidFill>
                <a:schemeClr val="dk1"/>
              </a:solidFill>
              <a:latin typeface="Outfit"/>
              <a:ea typeface="Outfit"/>
              <a:cs typeface="Outfit"/>
              <a:sym typeface="Outfit"/>
            </a:endParaRPr>
          </a:p>
        </p:txBody>
      </p:sp>
      <p:sp>
        <p:nvSpPr>
          <p:cNvPr id="701" name="Google Shape;701;p105"/>
          <p:cNvSpPr/>
          <p:nvPr/>
        </p:nvSpPr>
        <p:spPr>
          <a:xfrm>
            <a:off x="3694125" y="2921399"/>
            <a:ext cx="1474800" cy="1586700"/>
          </a:xfrm>
          <a:prstGeom prst="can">
            <a:avLst>
              <a:gd fmla="val 25000"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702" name="Google Shape;702;p105"/>
          <p:cNvSpPr/>
          <p:nvPr/>
        </p:nvSpPr>
        <p:spPr>
          <a:xfrm>
            <a:off x="7120500" y="2930524"/>
            <a:ext cx="1474800" cy="1586700"/>
          </a:xfrm>
          <a:prstGeom prst="can">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cxnSp>
        <p:nvCxnSpPr>
          <p:cNvPr id="703" name="Google Shape;703;p105"/>
          <p:cNvCxnSpPr/>
          <p:nvPr/>
        </p:nvCxnSpPr>
        <p:spPr>
          <a:xfrm>
            <a:off x="7272600" y="2507125"/>
            <a:ext cx="191400" cy="310200"/>
          </a:xfrm>
          <a:prstGeom prst="straightConnector1">
            <a:avLst/>
          </a:prstGeom>
          <a:noFill/>
          <a:ln cap="flat" cmpd="sng" w="9525">
            <a:solidFill>
              <a:schemeClr val="dk1"/>
            </a:solidFill>
            <a:prstDash val="solid"/>
            <a:round/>
            <a:headEnd len="med" w="med" type="triangle"/>
            <a:tailEnd len="med" w="med" type="none"/>
          </a:ln>
        </p:spPr>
      </p:cxnSp>
      <p:cxnSp>
        <p:nvCxnSpPr>
          <p:cNvPr id="704" name="Google Shape;704;p105"/>
          <p:cNvCxnSpPr>
            <a:stCxn id="705" idx="2"/>
          </p:cNvCxnSpPr>
          <p:nvPr/>
        </p:nvCxnSpPr>
        <p:spPr>
          <a:xfrm flipH="1">
            <a:off x="8040225" y="1515824"/>
            <a:ext cx="253800" cy="1250400"/>
          </a:xfrm>
          <a:prstGeom prst="straightConnector1">
            <a:avLst/>
          </a:prstGeom>
          <a:noFill/>
          <a:ln cap="flat" cmpd="sng" w="9525">
            <a:solidFill>
              <a:schemeClr val="dk1"/>
            </a:solidFill>
            <a:prstDash val="solid"/>
            <a:round/>
            <a:headEnd len="med" w="med" type="triangle"/>
            <a:tailEnd len="med" w="med" type="none"/>
          </a:ln>
        </p:spPr>
      </p:cxnSp>
      <p:cxnSp>
        <p:nvCxnSpPr>
          <p:cNvPr id="706" name="Google Shape;706;p105"/>
          <p:cNvCxnSpPr>
            <a:stCxn id="705" idx="1"/>
          </p:cNvCxnSpPr>
          <p:nvPr/>
        </p:nvCxnSpPr>
        <p:spPr>
          <a:xfrm flipH="1">
            <a:off x="7272588" y="1068424"/>
            <a:ext cx="521400" cy="497400"/>
          </a:xfrm>
          <a:prstGeom prst="straightConnector1">
            <a:avLst/>
          </a:prstGeom>
          <a:noFill/>
          <a:ln cap="flat" cmpd="sng" w="9525">
            <a:solidFill>
              <a:schemeClr val="dk1"/>
            </a:solidFill>
            <a:prstDash val="solid"/>
            <a:round/>
            <a:headEnd len="med" w="med" type="triangle"/>
            <a:tailEnd len="med" w="med" type="none"/>
          </a:ln>
        </p:spPr>
      </p:cxnSp>
      <p:sp>
        <p:nvSpPr>
          <p:cNvPr id="707" name="Google Shape;707;p105"/>
          <p:cNvSpPr txBox="1"/>
          <p:nvPr/>
        </p:nvSpPr>
        <p:spPr>
          <a:xfrm>
            <a:off x="3974175" y="3582025"/>
            <a:ext cx="10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utfit"/>
                <a:ea typeface="Outfit"/>
                <a:cs typeface="Outfit"/>
                <a:sym typeface="Outfit"/>
              </a:rPr>
              <a:t>Base de datos</a:t>
            </a:r>
            <a:endParaRPr b="1">
              <a:latin typeface="Outfit"/>
              <a:ea typeface="Outfit"/>
              <a:cs typeface="Outfit"/>
              <a:sym typeface="Outfit"/>
            </a:endParaRPr>
          </a:p>
        </p:txBody>
      </p:sp>
      <p:sp>
        <p:nvSpPr>
          <p:cNvPr id="708" name="Google Shape;708;p105"/>
          <p:cNvSpPr txBox="1"/>
          <p:nvPr/>
        </p:nvSpPr>
        <p:spPr>
          <a:xfrm>
            <a:off x="7224150" y="3191475"/>
            <a:ext cx="12675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Outfit"/>
              <a:ea typeface="Outfit"/>
              <a:cs typeface="Outfit"/>
              <a:sym typeface="Outfit"/>
            </a:endParaRPr>
          </a:p>
          <a:p>
            <a:pPr indent="0" lvl="0" marL="0" rtl="0" algn="ctr">
              <a:spcBef>
                <a:spcPts val="0"/>
              </a:spcBef>
              <a:spcAft>
                <a:spcPts val="0"/>
              </a:spcAft>
              <a:buNone/>
            </a:pPr>
            <a:r>
              <a:rPr b="1" lang="en-GB">
                <a:latin typeface="Outfit"/>
                <a:ea typeface="Outfit"/>
                <a:cs typeface="Outfit"/>
                <a:sym typeface="Outfit"/>
              </a:rPr>
              <a:t>Registro</a:t>
            </a:r>
            <a:endParaRPr b="1">
              <a:latin typeface="Outfit"/>
              <a:ea typeface="Outfit"/>
              <a:cs typeface="Outfit"/>
              <a:sym typeface="Outfit"/>
            </a:endParaRPr>
          </a:p>
          <a:p>
            <a:pPr indent="0" lvl="0" marL="0" rtl="0" algn="ctr">
              <a:spcBef>
                <a:spcPts val="0"/>
              </a:spcBef>
              <a:spcAft>
                <a:spcPts val="0"/>
              </a:spcAft>
              <a:buNone/>
            </a:pPr>
            <a:r>
              <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Firmado digitalmente; Legible por máquina</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Datos</a:t>
            </a:r>
            <a:endParaRPr sz="1000">
              <a:latin typeface="Outfit"/>
              <a:ea typeface="Outfit"/>
              <a:cs typeface="Outfit"/>
              <a:sym typeface="Outfit"/>
            </a:endParaRPr>
          </a:p>
          <a:p>
            <a:pPr indent="0" lvl="0" marL="0" rtl="0" algn="l">
              <a:spcBef>
                <a:spcPts val="0"/>
              </a:spcBef>
              <a:spcAft>
                <a:spcPts val="0"/>
              </a:spcAft>
              <a:buNone/>
            </a:pPr>
            <a:r>
              <a:t/>
            </a:r>
            <a:endParaRPr sz="1000"/>
          </a:p>
        </p:txBody>
      </p:sp>
      <p:sp>
        <p:nvSpPr>
          <p:cNvPr id="709" name="Google Shape;709;p105"/>
          <p:cNvSpPr txBox="1"/>
          <p:nvPr/>
        </p:nvSpPr>
        <p:spPr>
          <a:xfrm>
            <a:off x="7120500" y="21368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 APIs abiertas</a:t>
            </a:r>
            <a:endParaRPr b="1">
              <a:solidFill>
                <a:schemeClr val="dk1"/>
              </a:solidFill>
              <a:latin typeface="Outfit"/>
              <a:ea typeface="Outfit"/>
              <a:cs typeface="Outfit"/>
              <a:sym typeface="Outfit"/>
            </a:endParaRPr>
          </a:p>
        </p:txBody>
      </p:sp>
      <p:cxnSp>
        <p:nvCxnSpPr>
          <p:cNvPr id="710" name="Google Shape;710;p105"/>
          <p:cNvCxnSpPr/>
          <p:nvPr/>
        </p:nvCxnSpPr>
        <p:spPr>
          <a:xfrm>
            <a:off x="3894475" y="1916425"/>
            <a:ext cx="412800" cy="839100"/>
          </a:xfrm>
          <a:prstGeom prst="straightConnector1">
            <a:avLst/>
          </a:prstGeom>
          <a:noFill/>
          <a:ln cap="flat" cmpd="sng" w="9525">
            <a:solidFill>
              <a:schemeClr val="dk1"/>
            </a:solidFill>
            <a:prstDash val="solid"/>
            <a:round/>
            <a:headEnd len="med" w="med" type="triangle"/>
            <a:tailEnd len="med" w="med" type="none"/>
          </a:ln>
        </p:spPr>
      </p:cxnSp>
      <p:pic>
        <p:nvPicPr>
          <p:cNvPr id="711" name="Google Shape;711;p105"/>
          <p:cNvPicPr preferRelativeResize="0"/>
          <p:nvPr/>
        </p:nvPicPr>
        <p:blipFill>
          <a:blip r:embed="rId3">
            <a:alphaModFix/>
          </a:blip>
          <a:stretch>
            <a:fillRect/>
          </a:stretch>
        </p:blipFill>
        <p:spPr>
          <a:xfrm>
            <a:off x="3911425" y="2148713"/>
            <a:ext cx="314851" cy="314851"/>
          </a:xfrm>
          <a:prstGeom prst="rect">
            <a:avLst/>
          </a:prstGeom>
          <a:noFill/>
          <a:ln>
            <a:noFill/>
          </a:ln>
        </p:spPr>
      </p:pic>
      <p:cxnSp>
        <p:nvCxnSpPr>
          <p:cNvPr id="712" name="Google Shape;712;p105"/>
          <p:cNvCxnSpPr/>
          <p:nvPr/>
        </p:nvCxnSpPr>
        <p:spPr>
          <a:xfrm flipH="1">
            <a:off x="4513100" y="1841750"/>
            <a:ext cx="407700" cy="928800"/>
          </a:xfrm>
          <a:prstGeom prst="straightConnector1">
            <a:avLst/>
          </a:prstGeom>
          <a:noFill/>
          <a:ln cap="flat" cmpd="sng" w="9525">
            <a:solidFill>
              <a:schemeClr val="dk1"/>
            </a:solidFill>
            <a:prstDash val="solid"/>
            <a:round/>
            <a:headEnd len="med" w="med" type="triangle"/>
            <a:tailEnd len="med" w="med" type="none"/>
          </a:ln>
        </p:spPr>
      </p:cxnSp>
      <p:pic>
        <p:nvPicPr>
          <p:cNvPr id="713" name="Google Shape;713;p105"/>
          <p:cNvPicPr preferRelativeResize="0"/>
          <p:nvPr/>
        </p:nvPicPr>
        <p:blipFill>
          <a:blip r:embed="rId3">
            <a:alphaModFix/>
          </a:blip>
          <a:stretch>
            <a:fillRect/>
          </a:stretch>
        </p:blipFill>
        <p:spPr>
          <a:xfrm>
            <a:off x="4540475" y="2148713"/>
            <a:ext cx="314851" cy="314851"/>
          </a:xfrm>
          <a:prstGeom prst="rect">
            <a:avLst/>
          </a:prstGeom>
          <a:noFill/>
          <a:ln>
            <a:noFill/>
          </a:ln>
        </p:spPr>
      </p:pic>
      <p:pic>
        <p:nvPicPr>
          <p:cNvPr id="714" name="Google Shape;714;p105"/>
          <p:cNvPicPr preferRelativeResize="0"/>
          <p:nvPr/>
        </p:nvPicPr>
        <p:blipFill rotWithShape="1">
          <a:blip r:embed="rId4">
            <a:alphaModFix/>
          </a:blip>
          <a:srcRect b="0" l="27447" r="26775" t="0"/>
          <a:stretch/>
        </p:blipFill>
        <p:spPr>
          <a:xfrm>
            <a:off x="3393700" y="3982225"/>
            <a:ext cx="755870" cy="928800"/>
          </a:xfrm>
          <a:prstGeom prst="rect">
            <a:avLst/>
          </a:prstGeom>
          <a:noFill/>
          <a:ln>
            <a:noFill/>
          </a:ln>
        </p:spPr>
      </p:pic>
      <p:pic>
        <p:nvPicPr>
          <p:cNvPr id="715" name="Google Shape;715;p105"/>
          <p:cNvPicPr preferRelativeResize="0"/>
          <p:nvPr/>
        </p:nvPicPr>
        <p:blipFill rotWithShape="1">
          <a:blip r:embed="rId4">
            <a:alphaModFix/>
          </a:blip>
          <a:srcRect b="0" l="27447" r="26775" t="0"/>
          <a:stretch/>
        </p:blipFill>
        <p:spPr>
          <a:xfrm>
            <a:off x="6822700" y="3982225"/>
            <a:ext cx="755870" cy="928800"/>
          </a:xfrm>
          <a:prstGeom prst="rect">
            <a:avLst/>
          </a:prstGeom>
          <a:noFill/>
          <a:ln>
            <a:noFill/>
          </a:ln>
        </p:spPr>
      </p:pic>
      <p:pic>
        <p:nvPicPr>
          <p:cNvPr id="705" name="Google Shape;705;p105"/>
          <p:cNvPicPr preferRelativeResize="0"/>
          <p:nvPr/>
        </p:nvPicPr>
        <p:blipFill rotWithShape="1">
          <a:blip r:embed="rId5">
            <a:alphaModFix/>
          </a:blip>
          <a:srcRect b="26707" l="35521" r="34345" t="25360"/>
          <a:stretch/>
        </p:blipFill>
        <p:spPr>
          <a:xfrm>
            <a:off x="7793988" y="621025"/>
            <a:ext cx="1000075" cy="894799"/>
          </a:xfrm>
          <a:prstGeom prst="rect">
            <a:avLst/>
          </a:prstGeom>
          <a:noFill/>
          <a:ln>
            <a:noFill/>
          </a:ln>
        </p:spPr>
      </p:pic>
      <p:pic>
        <p:nvPicPr>
          <p:cNvPr id="716" name="Google Shape;716;p105"/>
          <p:cNvPicPr preferRelativeResize="0"/>
          <p:nvPr/>
        </p:nvPicPr>
        <p:blipFill>
          <a:blip r:embed="rId5">
            <a:alphaModFix/>
          </a:blip>
          <a:stretch>
            <a:fillRect/>
          </a:stretch>
        </p:blipFill>
        <p:spPr>
          <a:xfrm>
            <a:off x="3293625" y="492175"/>
            <a:ext cx="3318744" cy="1866799"/>
          </a:xfrm>
          <a:prstGeom prst="rect">
            <a:avLst/>
          </a:prstGeom>
          <a:noFill/>
          <a:ln>
            <a:noFill/>
          </a:ln>
        </p:spPr>
      </p:pic>
      <p:pic>
        <p:nvPicPr>
          <p:cNvPr id="717" name="Google Shape;717;p105"/>
          <p:cNvPicPr preferRelativeResize="0"/>
          <p:nvPr/>
        </p:nvPicPr>
        <p:blipFill rotWithShape="1">
          <a:blip r:embed="rId5">
            <a:alphaModFix/>
          </a:blip>
          <a:srcRect b="25788" l="0" r="65310" t="0"/>
          <a:stretch/>
        </p:blipFill>
        <p:spPr>
          <a:xfrm>
            <a:off x="6507150" y="1121725"/>
            <a:ext cx="1151251" cy="1385400"/>
          </a:xfrm>
          <a:prstGeom prst="rect">
            <a:avLst/>
          </a:prstGeom>
          <a:noFill/>
          <a:ln>
            <a:noFill/>
          </a:ln>
        </p:spPr>
      </p:pic>
      <p:pic>
        <p:nvPicPr>
          <p:cNvPr id="718" name="Google Shape;718;p105"/>
          <p:cNvPicPr preferRelativeResize="0"/>
          <p:nvPr/>
        </p:nvPicPr>
        <p:blipFill rotWithShape="1">
          <a:blip r:embed="rId6">
            <a:alphaModFix/>
          </a:blip>
          <a:srcRect b="25747" l="39675" r="40110" t="26633"/>
          <a:stretch/>
        </p:blipFill>
        <p:spPr>
          <a:xfrm>
            <a:off x="4839588" y="4029850"/>
            <a:ext cx="412800" cy="547031"/>
          </a:xfrm>
          <a:prstGeom prst="rect">
            <a:avLst/>
          </a:prstGeom>
          <a:noFill/>
          <a:ln>
            <a:noFill/>
          </a:ln>
        </p:spPr>
      </p:pic>
      <p:sp>
        <p:nvSpPr>
          <p:cNvPr id="719" name="Google Shape;719;p105"/>
          <p:cNvSpPr txBox="1"/>
          <p:nvPr/>
        </p:nvSpPr>
        <p:spPr>
          <a:xfrm>
            <a:off x="2168925"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Departamento gubernamental</a:t>
            </a:r>
            <a:endParaRPr b="1">
              <a:solidFill>
                <a:schemeClr val="dk1"/>
              </a:solidFill>
              <a:latin typeface="Outfit"/>
              <a:ea typeface="Outfit"/>
              <a:cs typeface="Outfit"/>
              <a:sym typeface="Outfit"/>
            </a:endParaRPr>
          </a:p>
        </p:txBody>
      </p:sp>
      <p:sp>
        <p:nvSpPr>
          <p:cNvPr id="720" name="Google Shape;720;p105"/>
          <p:cNvSpPr txBox="1"/>
          <p:nvPr/>
        </p:nvSpPr>
        <p:spPr>
          <a:xfrm>
            <a:off x="5700638"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Departamento gubernamental</a:t>
            </a:r>
            <a:endParaRPr b="1">
              <a:solidFill>
                <a:schemeClr val="dk1"/>
              </a:solidFill>
              <a:latin typeface="Outfit"/>
              <a:ea typeface="Outfit"/>
              <a:cs typeface="Outfit"/>
              <a:sym typeface="Outfi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6"/>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Cesta de casos de uso - 1/2</a:t>
            </a:r>
            <a:endParaRPr/>
          </a:p>
        </p:txBody>
      </p:sp>
      <p:sp>
        <p:nvSpPr>
          <p:cNvPr id="726" name="Google Shape;726;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27" name="Google Shape;727;p106"/>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Un Registro de Profesionales de Salud donde todos los profesionales de salud, incluidos doctores y enfermeras, estarían registrados y verificados, permitiendo a los ciudadanos acceder a profesionales verificados y auténticos</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Registro de Instalaciones de Salud donde las instituciones médicas están catalogadas, permitiendo a los pacientes encontrar instalaciones cercanas con los servicios que necesitan, asegurados de su calidad y autenticidad</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Registro de Agricultores que perfila a los trabajadores agrícolas y su tierra, conectándolos con ayuda gubernamental específica y recursos agrícolas.</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Registro de Granjas/Tierras que cataloga las propiedades agrícolas, ayudando en la planificación del uso sostenible de la tierra y la asignación de subsidios.</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Un Registro de Órganos que incluye el Registro de Promesas, Registro de Recipientes, Registro de Donantes que empareja a donantes con recipientes, agilizando los procesos de trasplante de órganos y salvando vidas.</a:t>
            </a:r>
            <a:r>
              <a:rPr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Un Registro de Medicamentos que lista los productos farmacéuticos aprobados, ayudando a profesionales de la salud y ciudadanos.</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Un Registro de Vehículos que registra todos los detalles de propiedad de vehículos, facilitando la aplicación eficiente de la ley.</a:t>
            </a:r>
            <a:r>
              <a:rPr lang="en-GB">
                <a:latin typeface="Outfit"/>
                <a:ea typeface="Outfit"/>
                <a:cs typeface="Outfit"/>
                <a:sym typeface="Outfit"/>
              </a:rPr>
              <a:t/>
            </a:r>
            <a:endParaRPr>
              <a:latin typeface="Outfit"/>
              <a:ea typeface="Outfit"/>
              <a:cs typeface="Outfit"/>
              <a:sym typeface="Outfit"/>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7"/>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Conjunto de casos de uso - 2/2</a:t>
            </a:r>
            <a:endParaRPr/>
          </a:p>
        </p:txBody>
      </p:sp>
      <p:sp>
        <p:nvSpPr>
          <p:cNvPr id="733" name="Google Shape;733;p107"/>
          <p:cNvSpPr txBox="1"/>
          <p:nvPr/>
        </p:nvSpPr>
        <p:spPr>
          <a:xfrm>
            <a:off x="618825" y="1470350"/>
            <a:ext cx="6900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7"/>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Un Registro de Programas Gubernamentales que conecta a todos los ciudadanos elegibles con todos los programas/esquemas de bienestar administrados por el gobierno.</a:t>
            </a:r>
            <a:r>
              <a:rPr lang="en-GB">
                <a:latin typeface="Outfit"/>
                <a:ea typeface="Outfit"/>
                <a:cs typeface="Outfit"/>
                <a:sym typeface="Outfit"/>
              </a:rPr>
              <a:t/>
            </a:r>
            <a:r>
              <a:rPr b="1"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Registros Educativos - Padres que buscan instituciones educativas acreditadas en su área para sus hijos y que pueden comparar los programas, calificaciones y facilidades ofrecidas por cada una.</a:t>
            </a:r>
            <a:r>
              <a:rPr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Registro de Estudiantes que rastrea el progreso académico, facilitando oportunidades de becas para los estudiantes.</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Un Registro Nacional de Identidad que almacena de forma segura las identidades de los ciudadanos, simplificando el acceso a servicios públicos y mejorando la seguridad nacional.</a:t>
            </a:r>
            <a:r>
              <a:rPr lang="en-GB">
                <a:latin typeface="Outfit"/>
                <a:ea typeface="Outfit"/>
                <a:cs typeface="Outfit"/>
                <a:sym typeface="Outfit"/>
              </a:rPr>
              <a:t/>
            </a:r>
            <a:endParaRPr>
              <a:latin typeface="Outfit"/>
              <a:ea typeface="Outfit"/>
              <a:cs typeface="Outfit"/>
              <a:sym typeface="Outfit"/>
            </a:endParaRPr>
          </a:p>
          <a:p>
            <a:pPr indent="0" lvl="0" marL="457200" rtl="0" algn="l">
              <a:spcBef>
                <a:spcPts val="120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DPI - Theme">
  <a:themeElements>
    <a:clrScheme name="White">
      <a:dk1>
        <a:srgbClr val="121212"/>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DPI - Theme">
  <a:themeElements>
    <a:clrScheme name="White">
      <a:dk1>
        <a:srgbClr val="000000"/>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121212"/>
      </a:dk1>
      <a:lt1>
        <a:srgbClr val="EFF2FF"/>
      </a:lt1>
      <a:dk2>
        <a:srgbClr val="EBF6F8"/>
      </a:dk2>
      <a:lt2>
        <a:srgbClr val="FCF3DF"/>
      </a:lt2>
      <a:accent1>
        <a:srgbClr val="6E4AFD"/>
      </a:accent1>
      <a:accent2>
        <a:srgbClr val="40B858"/>
      </a:accent2>
      <a:accent3>
        <a:srgbClr val="F57738"/>
      </a:accent3>
      <a:accent4>
        <a:srgbClr val="4A6AFF"/>
      </a:accent4>
      <a:accent5>
        <a:srgbClr val="FAC646"/>
      </a:accent5>
      <a:accent6>
        <a:srgbClr val="41329C"/>
      </a:accent6>
      <a:hlink>
        <a:srgbClr val="121212"/>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